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"/>
  </p:notesMasterIdLst>
  <p:sldIdLst>
    <p:sldId id="262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90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0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7DC5E2-72E4-4787-A773-E808F8F847DE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94DC68-10FB-4ECD-96D2-E49C5DB9C4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479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2F1A1-79B1-479A-9C1E-EA8115DEC8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E53435A-269D-44D4-B3D9-3AFF5B92DB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96EAE5-0264-495E-A3BC-6AC2041FE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A31959-B811-495F-8DA4-066146953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FBDF041-EEC7-45C7-A23A-4513B91FE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34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7DB783-12B8-42CC-BBB7-B28745B51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FFA84F1-9232-4EC9-83C9-66AE9E05A6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CE6638-B2C5-4793-930A-38CE24080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967214-6395-4ABE-9E01-D7FD700B0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76F0A2-D876-4EDC-8DF4-86E64683F8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30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C6E4CBC-7982-4BD8-9465-896F83974F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484F2DF-04FA-43CE-994A-25F4EC21B6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14770F-5F55-4828-B73B-C59FF5999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BD6F6F-7C07-4364-8419-DB0A62ABD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668853-D213-4AB2-9054-4F3A0F419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8754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DC1935-EF82-40F8-8ACC-A061A5857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A618562-272C-45CC-8281-56FCB8BCD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619C1F-E173-4925-B22C-5746579CE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F06C697-B81D-46EC-8B74-A82D50A1C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2EE1D62-328C-4D59-90B1-61E51EB45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6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0D5594-8EFA-43A0-81E9-C9A0568F5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8EC5FE-2660-4236-8927-87EEACE6B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9A3F896-D5D4-4369-8B72-13AD52ACE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806ABC8-B4C8-4757-9127-3AC3F7FC6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591D15-A628-4093-B7FD-18829AC4A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95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454557-676D-498F-884F-ACE7E2CDD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35A4D45-6A0E-461F-8722-7C317D97D8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AD4242-53F5-412C-B34F-4B5916009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4046BC6-41A8-4DD5-8FA4-5EBBE5501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2147FB-DAA0-41D8-B826-C0A679D09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0520EDE-5899-4D8C-BE37-99BBDF8F6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68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88CF02-59BE-45B2-B9A9-B4035BED5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E1DCFF-F682-4CB1-A116-24844103A3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55243A3-18C8-4032-9E73-E9097AB734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4776F3-0D5E-4C85-B119-D58E953B29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BD21173-7C7F-4752-B1C1-35C116C7E3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51C1EB7-3458-4EBA-B35A-0BA4CBB68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38BB6349-F972-4DEF-9A52-B40B7F708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570781F-9D9E-4871-AB6E-D74448559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16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8A899F-2728-4DFB-BB2B-15FDE9D1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3DD7E2F-92CB-40C6-982D-8DE0F13F5B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94AE0D-38CF-42CE-8407-8B72A383A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FD4940-A53B-4743-B8A6-2CEAADA4A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73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FF45AA6-0A4F-4CD0-82D3-65894FF98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7B86C1F-F7EB-4244-B318-7A822A22D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7BE43B2-3ACA-4025-BC3B-574C58438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33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1C2338-FF67-455E-8E67-A7190393CB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B138D3-4F61-4CA4-9639-77BAC90CE7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17436E9-5571-4E2E-9912-1C5EE21477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3CDDB1-BC7E-4E95-AB3C-DF06194CC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8C2B598-8827-470C-B0A1-1418F70A5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A028337-978F-4C4B-BD85-017EB1AD0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80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5F0319-E6D1-429C-B47C-AFA6B9B0A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D6245B9-718B-42B1-A86D-AB691EA6AA5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9300BF5-36FF-4902-AB65-2C8657FBF4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8D87E1-FAF3-41B4-B654-A489019ED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CDD809-835F-4FFA-B405-6FC1E4D4F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C25827-1AD1-463F-9F72-601D89A49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25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4C9BECC-1814-4505-9ECA-69C0181A4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8520B9-6AC2-44B8-BA6E-B29BB35205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0B6906-707A-4897-AB86-0D195AADB9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54BAB1-E528-4A76-A758-1B95E76847A7}" type="datetimeFigureOut">
              <a:rPr lang="zh-CN" altLang="en-US" smtClean="0"/>
              <a:t>2020/10/18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E02090-A419-4158-B826-388C80FE84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8B8BBB-A39A-4ADC-9995-02A7E446FC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D96CEF-3FDB-46F9-A28D-55AF04F5E1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981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花生中的维生素</a:t>
            </a: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E</a:t>
            </a:r>
            <a:r>
              <a:rPr lang="zh-CN" altLang="zh-CN" dirty="0">
                <a:latin typeface="宋体" panose="02010600030101010101" pitchFamily="2" charset="-122"/>
                <a:ea typeface="宋体" panose="02010600030101010101" pitchFamily="2" charset="-122"/>
              </a:rPr>
              <a:t>和锌含量较高，是抗氧化、延缓衰老、提高免疫力的重要成分。</a:t>
            </a:r>
          </a:p>
          <a:p>
            <a:endParaRPr lang="zh-CN" altLang="zh-CN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内容占位符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E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 dir="ou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743</TotalTime>
  <Words>25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等线</vt:lpstr>
      <vt:lpstr>等线 Light</vt:lpstr>
      <vt:lpstr>宋体</vt:lpstr>
      <vt:lpstr>Arial</vt:lpstr>
      <vt:lpstr>Calibri</vt:lpstr>
      <vt:lpstr>Office 主题​​</vt:lpstr>
      <vt:lpstr>PowerPoint 演示文稿</vt:lpstr>
    </vt:vector>
  </TitlesOfParts>
  <Company>Lenovo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liu</dc:creator>
  <cp:lastModifiedBy>Win7w</cp:lastModifiedBy>
  <cp:revision>57</cp:revision>
  <dcterms:created xsi:type="dcterms:W3CDTF">2016-12-03T08:18:43Z</dcterms:created>
  <dcterms:modified xsi:type="dcterms:W3CDTF">2020-10-18T14:55:50Z</dcterms:modified>
</cp:coreProperties>
</file>