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5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842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840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819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44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782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2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440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717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015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393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864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7B84B4-0271-4C6F-9ED7-9F09C3597BF6}" type="datetimeFigureOut">
              <a:rPr lang="zh-CN" altLang="en-US" smtClean="0"/>
              <a:t>2020/12/9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9986B-071A-4B9B-B987-7E4B794F40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6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zh-CN" altLang="zh-CN" dirty="0" smtClean="0"/>
              <a:t>鸡蛋是很多家常菜中的</a:t>
            </a:r>
            <a:r>
              <a:rPr lang="en-US" altLang="zh-CN" dirty="0" smtClean="0"/>
              <a:t>“</a:t>
            </a:r>
            <a:r>
              <a:rPr lang="zh-CN" altLang="zh-CN" dirty="0" smtClean="0"/>
              <a:t>主角</a:t>
            </a:r>
            <a:r>
              <a:rPr lang="en-US" altLang="zh-CN" dirty="0" smtClean="0"/>
              <a:t>”</a:t>
            </a:r>
            <a:r>
              <a:rPr lang="zh-CN" altLang="zh-CN" dirty="0" smtClean="0"/>
              <a:t>，然而，并不是所有人都了解其烹饪技巧。近日，美国美食网站</a:t>
            </a:r>
            <a:r>
              <a:rPr lang="en-US" altLang="zh-CN" dirty="0" smtClean="0"/>
              <a:t>“</a:t>
            </a:r>
            <a:r>
              <a:rPr lang="zh-CN" altLang="zh-CN" dirty="0" smtClean="0"/>
              <a:t>每日一餐</a:t>
            </a:r>
            <a:r>
              <a:rPr lang="en-US" altLang="zh-CN" dirty="0" smtClean="0"/>
              <a:t>”</a:t>
            </a:r>
            <a:r>
              <a:rPr lang="zh-CN" altLang="zh-CN" dirty="0" smtClean="0"/>
              <a:t>载文，可供大家参考。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5620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628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zh-CN" altLang="zh-CN" smtClean="0"/>
              <a:t>用碗或灶台边缘敲破鸡蛋。选择干净的灶台台面等平面（而非碗边）敲破鸡蛋，可以防止碎蛋壳落入碗中，造成污染，同时也避免了捞碎蛋壳带出蛋液造成浪费。</a:t>
            </a:r>
          </a:p>
          <a:p>
            <a:pPr algn="l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9411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445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88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等线</vt:lpstr>
      <vt:lpstr>等线 Light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bo gao</dc:creator>
  <cp:lastModifiedBy>BJB-153</cp:lastModifiedBy>
  <cp:revision>4</cp:revision>
  <dcterms:created xsi:type="dcterms:W3CDTF">2020-08-31T08:52:13Z</dcterms:created>
  <dcterms:modified xsi:type="dcterms:W3CDTF">2020-12-09T06:51:37Z</dcterms:modified>
</cp:coreProperties>
</file>