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zh-CN"/>
    </a:defPPr>
    <a:lvl1pPr algn="ctr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charset="0"/>
        <a:ea typeface="宋体" charset="-122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charset="0"/>
        <a:ea typeface="宋体" charset="-122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charset="0"/>
        <a:ea typeface="宋体" charset="-122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charset="0"/>
        <a:ea typeface="宋体" charset="-122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charset="0"/>
        <a:ea typeface="宋体" charset="-122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charset="0"/>
        <a:ea typeface="宋体" charset="-122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charset="0"/>
        <a:ea typeface="宋体" charset="-122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charset="0"/>
        <a:ea typeface="宋体" charset="-122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787"/>
    <p:restoredTop sz="90929"/>
  </p:normalViewPr>
  <p:slideViewPr>
    <p:cSldViewPr>
      <p:cViewPr varScale="1">
        <p:scale>
          <a:sx n="86" d="100"/>
          <a:sy n="86" d="100"/>
        </p:scale>
        <p:origin x="-142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D823E3-2608-46F7-8A3F-EE26DEA0FD6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36230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3AEBE0-8D3A-4E0F-9248-05E72CD226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206764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EA608D-0950-44AE-83C5-8636219886F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017275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61A56C-FB3B-41AB-BA38-90CA2D20A06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59326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194AAB-C6EA-4495-B83A-958A5DE3F32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909680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7D6545-9B9D-42AD-BE6C-8DFC43BC2F5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84059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B831F6-3CFC-49BA-9CB0-A582A21C53A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716891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2B9EFB-9C19-4661-ACD5-0F19388C505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854600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74FE20-5E21-4E1C-A792-000C8EBFF18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325335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B58EFD-78FB-4BB2-B56C-AFDF714096D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875367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BE20AB-3B6B-434A-8251-5AE58B4A8D7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765146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E85B856-3A08-492B-8F9D-4BD93A69497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C:\ata\Answer\993529\20040529990037\MSO\PowerPoint\T7_B02\28.JPG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0"/>
                    </a14:imgEffect>
                    <a14:imgEffect>
                      <a14:sharpenSoften amount="-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920" y="404664"/>
            <a:ext cx="8416552" cy="6168095"/>
          </a:xfrm>
          <a:prstGeom prst="rect">
            <a:avLst/>
          </a:prstGeom>
          <a:noFill/>
          <a:ln>
            <a:noFill/>
          </a:ln>
          <a:effectLst>
            <a:glow rad="1765300">
              <a:schemeClr val="accent1">
                <a:alpha val="65000"/>
              </a:schemeClr>
            </a:glow>
            <a:reflection endPos="0" dist="50800" dir="5400000" sy="-100000" algn="bl" rotWithShape="0"/>
            <a:softEdge rad="8001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  <a:scene3d>
          <a:camera prst="legacyPerspectiveTopLeft">
            <a:rot lat="0" lon="20519999" rev="0"/>
          </a:camera>
          <a:lightRig rig="legacyHarsh3" dir="r"/>
        </a:scene3d>
        <a:sp3d extrusionH="430200" prstMaterial="legacyMatte">
          <a:bevelT w="13500" h="13500" prst="angle"/>
          <a:bevelB w="13500" h="13500" prst="angle"/>
          <a:extrusionClr>
            <a:srgbClr val="006600"/>
          </a:extrusionClr>
        </a:sp3d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68686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  <a:ea typeface="宋体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  <a:scene3d>
          <a:camera prst="legacyPerspectiveTopLeft">
            <a:rot lat="0" lon="20519999" rev="0"/>
          </a:camera>
          <a:lightRig rig="legacyHarsh3" dir="r"/>
        </a:scene3d>
        <a:sp3d extrusionH="430200" prstMaterial="legacyMatte">
          <a:bevelT w="13500" h="13500" prst="angle"/>
          <a:bevelB w="13500" h="13500" prst="angle"/>
          <a:extrusionClr>
            <a:srgbClr val="006600"/>
          </a:extrusionClr>
        </a:sp3d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68686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  <a:ea typeface="宋体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全屏显示(4:3)</PresentationFormat>
  <Paragraphs>0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4" baseType="lpstr">
      <vt:lpstr>Times New Roman</vt:lpstr>
      <vt:lpstr>宋体</vt:lpstr>
      <vt:lpstr>默认设计模板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revision>4</cp:revision>
  <dcterms:created xsi:type="dcterms:W3CDTF">2007-08-26T05:24:48Z</dcterms:created>
  <dcterms:modified xsi:type="dcterms:W3CDTF">2013-01-28T10:13:35Z</dcterms:modified>
</cp:coreProperties>
</file>