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72" y="60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1CEB5D-93EF-44B7-8168-1EC5C80A99D2}" type="datetimeFigureOut">
              <a:rPr lang="zh-CN" altLang="en-US" smtClean="0"/>
              <a:t>2020/10/26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3DED1-504C-495E-90F2-1AE5D9EA39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96660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1CEB5D-93EF-44B7-8168-1EC5C80A99D2}" type="datetimeFigureOut">
              <a:rPr lang="zh-CN" altLang="en-US" smtClean="0"/>
              <a:t>2020/10/26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3DED1-504C-495E-90F2-1AE5D9EA39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38516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1CEB5D-93EF-44B7-8168-1EC5C80A99D2}" type="datetimeFigureOut">
              <a:rPr lang="zh-CN" altLang="en-US" smtClean="0"/>
              <a:t>2020/10/26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3DED1-504C-495E-90F2-1AE5D9EA39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72231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1CEB5D-93EF-44B7-8168-1EC5C80A99D2}" type="datetimeFigureOut">
              <a:rPr lang="zh-CN" altLang="en-US" smtClean="0"/>
              <a:t>2020/10/26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3DED1-504C-495E-90F2-1AE5D9EA39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9489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1CEB5D-93EF-44B7-8168-1EC5C80A99D2}" type="datetimeFigureOut">
              <a:rPr lang="zh-CN" altLang="en-US" smtClean="0"/>
              <a:t>2020/10/26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3DED1-504C-495E-90F2-1AE5D9EA39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25969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1CEB5D-93EF-44B7-8168-1EC5C80A99D2}" type="datetimeFigureOut">
              <a:rPr lang="zh-CN" altLang="en-US" smtClean="0"/>
              <a:t>2020/10/26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3DED1-504C-495E-90F2-1AE5D9EA39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1857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1CEB5D-93EF-44B7-8168-1EC5C80A99D2}" type="datetimeFigureOut">
              <a:rPr lang="zh-CN" altLang="en-US" smtClean="0"/>
              <a:t>2020/10/26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3DED1-504C-495E-90F2-1AE5D9EA39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98988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1CEB5D-93EF-44B7-8168-1EC5C80A99D2}" type="datetimeFigureOut">
              <a:rPr lang="zh-CN" altLang="en-US" smtClean="0"/>
              <a:t>2020/10/26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3DED1-504C-495E-90F2-1AE5D9EA39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72135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1CEB5D-93EF-44B7-8168-1EC5C80A99D2}" type="datetimeFigureOut">
              <a:rPr lang="zh-CN" altLang="en-US" smtClean="0"/>
              <a:t>2020/10/26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3DED1-504C-495E-90F2-1AE5D9EA39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58688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1CEB5D-93EF-44B7-8168-1EC5C80A99D2}" type="datetimeFigureOut">
              <a:rPr lang="zh-CN" altLang="en-US" smtClean="0"/>
              <a:t>2020/10/26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3DED1-504C-495E-90F2-1AE5D9EA39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60024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1CEB5D-93EF-44B7-8168-1EC5C80A99D2}" type="datetimeFigureOut">
              <a:rPr lang="zh-CN" altLang="en-US" smtClean="0"/>
              <a:t>2020/10/26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3DED1-504C-495E-90F2-1AE5D9EA39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22041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1CEB5D-93EF-44B7-8168-1EC5C80A99D2}" type="datetimeFigureOut">
              <a:rPr lang="zh-CN" altLang="en-US" smtClean="0"/>
              <a:t>2020/10/26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C3DED1-504C-495E-90F2-1AE5D9EA39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80664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01013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全屏显示(4:3)</PresentationFormat>
  <Paragraphs>0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5" baseType="lpstr">
      <vt:lpstr>宋体</vt:lpstr>
      <vt:lpstr>Arial</vt:lpstr>
      <vt:lpstr>Calibri</vt:lpstr>
      <vt:lpstr>Office 主题​​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2</cp:revision>
  <dcterms:created xsi:type="dcterms:W3CDTF">2013-02-06T09:44:26Z</dcterms:created>
  <dcterms:modified xsi:type="dcterms:W3CDTF">2020-10-26T03:22:28Z</dcterms:modified>
</cp:coreProperties>
</file>