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9" r:id="rId9"/>
  </p:sldIdLst>
  <p:sldSz cx="12192000" cy="6858000"/>
  <p:notesSz cx="6858000" cy="9144000"/>
  <p:embeddedFontLst>
    <p:embeddedFont>
      <p:font typeface="OPPOSans B" panose="02010600030101010101" charset="-122"/>
      <p:regular r:id="rId10"/>
    </p:embeddedFont>
    <p:embeddedFont>
      <p:font typeface="OPPOSans H" panose="02010600030101010101" charset="-122"/>
      <p:regular r:id="rId11"/>
    </p:embeddedFont>
    <p:embeddedFont>
      <p:font typeface="OPPOSans R" panose="02010600030101010101" charset="-122"/>
      <p:regular r:id="rId12"/>
    </p:embeddedFont>
    <p:embeddedFont>
      <p:font typeface="Source Han Sans" panose="02010600030101010101" charset="-122"/>
      <p:regular r:id="rId13"/>
    </p:embeddedFont>
    <p:embeddedFont>
      <p:font typeface="Source Han Sans CN Bold" panose="02010600030101010101" charset="-122"/>
      <p:regular r:id="rId14"/>
    </p:embeddedFont>
    <p:embeddedFont>
      <p:font typeface="等线" panose="02010600030101010101" pitchFamily="2" charset="-122"/>
      <p:regular r:id="rId15"/>
      <p:bold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4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6500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/>
          </a:blip>
          <a:srcRect/>
          <a:stretch>
            <a:fillRect/>
          </a:stretch>
        </p:blipFill>
        <p:spPr>
          <a:xfrm>
            <a:off x="0" y="16035"/>
            <a:ext cx="12192000" cy="684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 r="120"/>
          <a:stretch>
            <a:fillRect/>
          </a:stretch>
        </p:blipFill>
        <p:spPr>
          <a:xfrm rot="20939113">
            <a:off x="6283865" y="3424462"/>
            <a:ext cx="6486451" cy="4231818"/>
          </a:xfrm>
          <a:custGeom>
            <a:avLst/>
            <a:gdLst/>
            <a:ahLst/>
            <a:cxnLst/>
            <a:rect l="l" t="t" r="r" b="b"/>
            <a:pathLst>
              <a:path w="6489700" h="4229100">
                <a:moveTo>
                  <a:pt x="6486451" y="0"/>
                </a:moveTo>
                <a:lnTo>
                  <a:pt x="5662735" y="4231818"/>
                </a:lnTo>
                <a:lnTo>
                  <a:pt x="0" y="4231818"/>
                </a:lnTo>
                <a:lnTo>
                  <a:pt x="0" y="0"/>
                </a:lnTo>
                <a:lnTo>
                  <a:pt x="6486451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6282198" y="4292181"/>
            <a:ext cx="2667033" cy="58378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3">
                  <a:lumMod val="75000"/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2700000" scaled="0"/>
          </a:gradFill>
          <a:ln w="6350" cap="sq">
            <a:gradFill>
              <a:gsLst>
                <a:gs pos="0">
                  <a:schemeClr val="accent1"/>
                </a:gs>
                <a:gs pos="50000">
                  <a:schemeClr val="accent3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236437" y="4292181"/>
            <a:ext cx="2667033" cy="58378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3">
                  <a:lumMod val="75000"/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2700000" scaled="0"/>
          </a:gradFill>
          <a:ln w="6350" cap="sq">
            <a:gradFill>
              <a:gsLst>
                <a:gs pos="0">
                  <a:schemeClr val="accent1"/>
                </a:gs>
                <a:gs pos="50000">
                  <a:schemeClr val="accent3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406765" y="844322"/>
            <a:ext cx="1378470" cy="171176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9525" cap="flat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0800000" flipH="1">
            <a:off x="-21715" y="1779996"/>
            <a:ext cx="3155925" cy="2068663"/>
          </a:xfrm>
          <a:custGeom>
            <a:avLst/>
            <a:gdLst>
              <a:gd name="connsiteX0" fmla="*/ 0 w 5260043"/>
              <a:gd name="connsiteY0" fmla="*/ 3447882 h 3447882"/>
              <a:gd name="connsiteX1" fmla="*/ 79300 w 5260043"/>
              <a:gd name="connsiteY1" fmla="*/ 3271620 h 3447882"/>
              <a:gd name="connsiteX2" fmla="*/ 1434559 w 5260043"/>
              <a:gd name="connsiteY2" fmla="*/ 1365048 h 3447882"/>
              <a:gd name="connsiteX3" fmla="*/ 2917698 w 5260043"/>
              <a:gd name="connsiteY3" fmla="*/ 471558 h 3447882"/>
              <a:gd name="connsiteX4" fmla="*/ 5214946 w 5260043"/>
              <a:gd name="connsiteY4" fmla="*/ 2786 h 3447882"/>
              <a:gd name="connsiteX5" fmla="*/ 5260043 w 5260043"/>
              <a:gd name="connsiteY5" fmla="*/ 1454 h 3447882"/>
              <a:gd name="connsiteX6" fmla="*/ 5164280 w 5260043"/>
              <a:gd name="connsiteY6" fmla="*/ 96 h 3447882"/>
              <a:gd name="connsiteX7" fmla="*/ 2521927 w 5260043"/>
              <a:gd name="connsiteY7" fmla="*/ 420945 h 3447882"/>
              <a:gd name="connsiteX8" fmla="*/ 2139652 w 5260043"/>
              <a:gd name="connsiteY8" fmla="*/ 569959 h 3447882"/>
              <a:gd name="connsiteX9" fmla="*/ 1855434 w 5260043"/>
              <a:gd name="connsiteY9" fmla="*/ 701713 h 3447882"/>
              <a:gd name="connsiteX10" fmla="*/ 1038788 w 5260043"/>
              <a:gd name="connsiteY10" fmla="*/ 1212332 h 3447882"/>
              <a:gd name="connsiteX11" fmla="*/ 107852 w 5260043"/>
              <a:gd name="connsiteY11" fmla="*/ 2204138 h 3447882"/>
              <a:gd name="connsiteX12" fmla="*/ 0 w 5260043"/>
              <a:gd name="connsiteY12" fmla="*/ 2365464 h 3447882"/>
            </a:gdLst>
            <a:ahLst/>
            <a:cxnLst/>
            <a:rect l="l" t="t" r="r" b="b"/>
            <a:pathLst>
              <a:path w="5260043" h="3447882">
                <a:moveTo>
                  <a:pt x="0" y="3447882"/>
                </a:moveTo>
                <a:lnTo>
                  <a:pt x="79300" y="3271620"/>
                </a:lnTo>
                <a:cubicBezTo>
                  <a:pt x="421955" y="2543691"/>
                  <a:pt x="846440" y="1882127"/>
                  <a:pt x="1434559" y="1365048"/>
                </a:cubicBezTo>
                <a:cubicBezTo>
                  <a:pt x="1894754" y="960824"/>
                  <a:pt x="2407475" y="674167"/>
                  <a:pt x="2917698" y="471558"/>
                </a:cubicBezTo>
                <a:cubicBezTo>
                  <a:pt x="3778702" y="129654"/>
                  <a:pt x="4632592" y="27089"/>
                  <a:pt x="5214946" y="2786"/>
                </a:cubicBezTo>
                <a:lnTo>
                  <a:pt x="5260043" y="1454"/>
                </a:lnTo>
                <a:lnTo>
                  <a:pt x="5164280" y="96"/>
                </a:lnTo>
                <a:cubicBezTo>
                  <a:pt x="4615978" y="-2640"/>
                  <a:pt x="3574265" y="50817"/>
                  <a:pt x="2521927" y="420945"/>
                </a:cubicBezTo>
                <a:cubicBezTo>
                  <a:pt x="2394372" y="465808"/>
                  <a:pt x="2266660" y="515324"/>
                  <a:pt x="2139652" y="569959"/>
                </a:cubicBezTo>
                <a:cubicBezTo>
                  <a:pt x="2044396" y="610933"/>
                  <a:pt x="1949536" y="654786"/>
                  <a:pt x="1855434" y="701713"/>
                </a:cubicBezTo>
                <a:cubicBezTo>
                  <a:pt x="1573127" y="842494"/>
                  <a:pt x="1297648" y="1010939"/>
                  <a:pt x="1038788" y="1212332"/>
                </a:cubicBezTo>
                <a:cubicBezTo>
                  <a:pt x="671215" y="1498575"/>
                  <a:pt x="367560" y="1834808"/>
                  <a:pt x="107852" y="2204138"/>
                </a:cubicBezTo>
                <a:lnTo>
                  <a:pt x="0" y="236546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5000">
                <a:schemeClr val="accent1"/>
              </a:gs>
            </a:gsLst>
            <a:lin ang="5400000" scaled="0"/>
          </a:gradFill>
          <a:ln w="12700" cap="sq">
            <a:noFill/>
            <a:miter/>
          </a:ln>
          <a:effectLst>
            <a:outerShdw blurRad="609600" dist="190500" dir="13500000" algn="br" rotWithShape="0">
              <a:srgbClr val="8B672D">
                <a:alpha val="14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0800000">
            <a:off x="9018660" y="1741288"/>
            <a:ext cx="3173340" cy="2107372"/>
          </a:xfrm>
          <a:custGeom>
            <a:avLst/>
            <a:gdLst>
              <a:gd name="connsiteX0" fmla="*/ 0 w 5289069"/>
              <a:gd name="connsiteY0" fmla="*/ 3512399 h 3512399"/>
              <a:gd name="connsiteX1" fmla="*/ 0 w 5289069"/>
              <a:gd name="connsiteY1" fmla="*/ 2408882 h 3512399"/>
              <a:gd name="connsiteX2" fmla="*/ 136878 w 5289069"/>
              <a:gd name="connsiteY2" fmla="*/ 2204138 h 3512399"/>
              <a:gd name="connsiteX3" fmla="*/ 1067814 w 5289069"/>
              <a:gd name="connsiteY3" fmla="*/ 1212332 h 3512399"/>
              <a:gd name="connsiteX4" fmla="*/ 1884460 w 5289069"/>
              <a:gd name="connsiteY4" fmla="*/ 701713 h 3512399"/>
              <a:gd name="connsiteX5" fmla="*/ 2168678 w 5289069"/>
              <a:gd name="connsiteY5" fmla="*/ 569959 h 3512399"/>
              <a:gd name="connsiteX6" fmla="*/ 2550952 w 5289069"/>
              <a:gd name="connsiteY6" fmla="*/ 420945 h 3512399"/>
              <a:gd name="connsiteX7" fmla="*/ 5193306 w 5289069"/>
              <a:gd name="connsiteY7" fmla="*/ 96 h 3512399"/>
              <a:gd name="connsiteX8" fmla="*/ 5289069 w 5289069"/>
              <a:gd name="connsiteY8" fmla="*/ 1455 h 3512399"/>
              <a:gd name="connsiteX9" fmla="*/ 5243972 w 5289069"/>
              <a:gd name="connsiteY9" fmla="*/ 2787 h 3512399"/>
              <a:gd name="connsiteX10" fmla="*/ 2946724 w 5289069"/>
              <a:gd name="connsiteY10" fmla="*/ 471558 h 3512399"/>
              <a:gd name="connsiteX11" fmla="*/ 1463584 w 5289069"/>
              <a:gd name="connsiteY11" fmla="*/ 1365048 h 3512399"/>
              <a:gd name="connsiteX12" fmla="*/ 108326 w 5289069"/>
              <a:gd name="connsiteY12" fmla="*/ 3271620 h 3512399"/>
            </a:gdLst>
            <a:ahLst/>
            <a:cxnLst/>
            <a:rect l="l" t="t" r="r" b="b"/>
            <a:pathLst>
              <a:path w="5289069" h="3512399">
                <a:moveTo>
                  <a:pt x="0" y="3512399"/>
                </a:moveTo>
                <a:lnTo>
                  <a:pt x="0" y="2408882"/>
                </a:lnTo>
                <a:lnTo>
                  <a:pt x="136878" y="2204138"/>
                </a:lnTo>
                <a:cubicBezTo>
                  <a:pt x="396585" y="1834808"/>
                  <a:pt x="700240" y="1498575"/>
                  <a:pt x="1067814" y="1212332"/>
                </a:cubicBezTo>
                <a:cubicBezTo>
                  <a:pt x="1326673" y="1010939"/>
                  <a:pt x="1602153" y="842494"/>
                  <a:pt x="1884460" y="701713"/>
                </a:cubicBezTo>
                <a:cubicBezTo>
                  <a:pt x="1978562" y="654786"/>
                  <a:pt x="2073422" y="610933"/>
                  <a:pt x="2168678" y="569959"/>
                </a:cubicBezTo>
                <a:cubicBezTo>
                  <a:pt x="2295686" y="515324"/>
                  <a:pt x="2423398" y="465808"/>
                  <a:pt x="2550952" y="420945"/>
                </a:cubicBezTo>
                <a:cubicBezTo>
                  <a:pt x="3603291" y="50817"/>
                  <a:pt x="4645004" y="-2640"/>
                  <a:pt x="5193306" y="96"/>
                </a:cubicBezTo>
                <a:lnTo>
                  <a:pt x="5289069" y="1455"/>
                </a:lnTo>
                <a:lnTo>
                  <a:pt x="5243972" y="2787"/>
                </a:lnTo>
                <a:cubicBezTo>
                  <a:pt x="4661617" y="27089"/>
                  <a:pt x="3807728" y="129654"/>
                  <a:pt x="2946724" y="471558"/>
                </a:cubicBezTo>
                <a:cubicBezTo>
                  <a:pt x="2436501" y="674167"/>
                  <a:pt x="1923779" y="960824"/>
                  <a:pt x="1463584" y="1365048"/>
                </a:cubicBezTo>
                <a:cubicBezTo>
                  <a:pt x="875465" y="1882127"/>
                  <a:pt x="450981" y="2543691"/>
                  <a:pt x="108326" y="327162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5000">
                <a:schemeClr val="accent1"/>
              </a:gs>
            </a:gsLst>
            <a:lin ang="5400000" scaled="0"/>
          </a:gradFill>
          <a:ln w="12700" cap="sq">
            <a:noFill/>
            <a:miter/>
          </a:ln>
          <a:effectLst>
            <a:outerShdw blurRad="609600" dist="190500" dir="13500000" algn="br" rotWithShape="0">
              <a:srgbClr val="8B672D">
                <a:alpha val="14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236453" y="4406272"/>
            <a:ext cx="2667000" cy="3556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98000">
                      <a:srgbClr val="2F9ED9">
                        <a:alpha val="100000"/>
                      </a:srgbClr>
                    </a:gs>
                  </a:gsLst>
                  <a:lin ang="16200000" scaled="0"/>
                </a:gradFill>
                <a:latin typeface="OPPOSans R"/>
                <a:ea typeface="OPPOSans R"/>
                <a:cs typeface="OPPOSans R"/>
              </a:rPr>
              <a:t>主讲人：AiPPT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282214" y="4406272"/>
            <a:ext cx="2667000" cy="3556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98000">
                      <a:srgbClr val="2F9ED9">
                        <a:alpha val="100000"/>
                      </a:srgbClr>
                    </a:gs>
                  </a:gsLst>
                  <a:lin ang="16200000" scaled="0"/>
                </a:gradFill>
                <a:latin typeface="OPPOSans R"/>
                <a:ea typeface="OPPOSans R"/>
                <a:cs typeface="OPPOSans R"/>
              </a:rPr>
              <a:t>时间：202X.XX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340350" y="4876800"/>
            <a:ext cx="2667000" cy="3556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975104" y="1940342"/>
            <a:ext cx="8241792" cy="2031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kumimoji="1" lang="en-US" altLang="zh-CN" sz="53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100000">
                      <a:srgbClr val="2F9ED9">
                        <a:alpha val="100000"/>
                      </a:srgbClr>
                    </a:gs>
                  </a:gsLst>
                  <a:lin ang="5400000" scaled="0"/>
                </a:gradFill>
                <a:latin typeface="OPPOSans H"/>
                <a:ea typeface="OPPOSans H"/>
                <a:cs typeface="OPPOSans H"/>
              </a:rPr>
              <a:t>无人机产品介绍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6500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 amt="51000"/>
          </a:blip>
          <a:srcRect r="120"/>
          <a:stretch>
            <a:fillRect/>
          </a:stretch>
        </p:blipFill>
        <p:spPr>
          <a:xfrm rot="20939113">
            <a:off x="4071483" y="692447"/>
            <a:ext cx="8758278" cy="5713978"/>
          </a:xfrm>
          <a:custGeom>
            <a:avLst/>
            <a:gdLst/>
            <a:ahLst/>
            <a:cxnLst/>
            <a:rect l="l" t="t" r="r" b="b"/>
            <a:pathLst>
              <a:path w="8763000" h="5715000">
                <a:moveTo>
                  <a:pt x="8758278" y="0"/>
                </a:moveTo>
                <a:lnTo>
                  <a:pt x="7646062" y="5713978"/>
                </a:lnTo>
                <a:lnTo>
                  <a:pt x="0" y="5713978"/>
                </a:lnTo>
                <a:lnTo>
                  <a:pt x="0" y="0"/>
                </a:lnTo>
                <a:lnTo>
                  <a:pt x="8758278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5871721"/>
            <a:ext cx="12192000" cy="849378"/>
          </a:xfrm>
          <a:custGeom>
            <a:avLst/>
            <a:gdLst>
              <a:gd name="connsiteX0" fmla="*/ 12192000 w 12192000"/>
              <a:gd name="connsiteY0" fmla="*/ 0 h 4511384"/>
              <a:gd name="connsiteX1" fmla="*/ 12192000 w 12192000"/>
              <a:gd name="connsiteY1" fmla="*/ 4511384 h 4511384"/>
              <a:gd name="connsiteX2" fmla="*/ 0 w 12192000"/>
              <a:gd name="connsiteY2" fmla="*/ 4511384 h 4511384"/>
              <a:gd name="connsiteX3" fmla="*/ 0 w 12192000"/>
              <a:gd name="connsiteY3" fmla="*/ 0 h 4511384"/>
              <a:gd name="connsiteX4" fmla="*/ 334356 w 12192000"/>
              <a:gd name="connsiteY4" fmla="*/ 244904 h 4511384"/>
              <a:gd name="connsiteX5" fmla="*/ 6096000 w 12192000"/>
              <a:gd name="connsiteY5" fmla="*/ 2722288 h 4511384"/>
              <a:gd name="connsiteX6" fmla="*/ 11857644 w 12192000"/>
              <a:gd name="connsiteY6" fmla="*/ 244904 h 4511384"/>
              <a:gd name="connsiteX7" fmla="*/ 12192000 w 12192000"/>
              <a:gd name="connsiteY7" fmla="*/ 0 h 4511384"/>
            </a:gdLst>
            <a:ahLst/>
            <a:cxnLst/>
            <a:rect l="l" t="t" r="r" b="b"/>
            <a:pathLst>
              <a:path w="12192000" h="4511384">
                <a:moveTo>
                  <a:pt x="12192000" y="0"/>
                </a:moveTo>
                <a:lnTo>
                  <a:pt x="12192000" y="4511384"/>
                </a:lnTo>
                <a:lnTo>
                  <a:pt x="0" y="4511384"/>
                </a:lnTo>
                <a:lnTo>
                  <a:pt x="0" y="0"/>
                </a:lnTo>
                <a:lnTo>
                  <a:pt x="334356" y="244904"/>
                </a:lnTo>
                <a:cubicBezTo>
                  <a:pt x="1979050" y="1389399"/>
                  <a:pt x="3961757" y="2722288"/>
                  <a:pt x="6096000" y="2722288"/>
                </a:cubicBezTo>
                <a:cubicBezTo>
                  <a:pt x="8230243" y="2722288"/>
                  <a:pt x="10212950" y="1389399"/>
                  <a:pt x="11857644" y="244904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0" y="6008622"/>
            <a:ext cx="12192000" cy="849378"/>
          </a:xfrm>
          <a:custGeom>
            <a:avLst/>
            <a:gdLst>
              <a:gd name="connsiteX0" fmla="*/ 12192000 w 12192000"/>
              <a:gd name="connsiteY0" fmla="*/ 0 h 4511384"/>
              <a:gd name="connsiteX1" fmla="*/ 12192000 w 12192000"/>
              <a:gd name="connsiteY1" fmla="*/ 4511384 h 4511384"/>
              <a:gd name="connsiteX2" fmla="*/ 0 w 12192000"/>
              <a:gd name="connsiteY2" fmla="*/ 4511384 h 4511384"/>
              <a:gd name="connsiteX3" fmla="*/ 0 w 12192000"/>
              <a:gd name="connsiteY3" fmla="*/ 0 h 4511384"/>
              <a:gd name="connsiteX4" fmla="*/ 334356 w 12192000"/>
              <a:gd name="connsiteY4" fmla="*/ 244904 h 4511384"/>
              <a:gd name="connsiteX5" fmla="*/ 6096000 w 12192000"/>
              <a:gd name="connsiteY5" fmla="*/ 2722288 h 4511384"/>
              <a:gd name="connsiteX6" fmla="*/ 11857644 w 12192000"/>
              <a:gd name="connsiteY6" fmla="*/ 244904 h 4511384"/>
              <a:gd name="connsiteX7" fmla="*/ 12192000 w 12192000"/>
              <a:gd name="connsiteY7" fmla="*/ 0 h 4511384"/>
            </a:gdLst>
            <a:ahLst/>
            <a:cxnLst/>
            <a:rect l="l" t="t" r="r" b="b"/>
            <a:pathLst>
              <a:path w="12192000" h="4511384">
                <a:moveTo>
                  <a:pt x="12192000" y="0"/>
                </a:moveTo>
                <a:lnTo>
                  <a:pt x="12192000" y="4511384"/>
                </a:lnTo>
                <a:lnTo>
                  <a:pt x="0" y="4511384"/>
                </a:lnTo>
                <a:lnTo>
                  <a:pt x="0" y="0"/>
                </a:lnTo>
                <a:lnTo>
                  <a:pt x="334356" y="244904"/>
                </a:lnTo>
                <a:cubicBezTo>
                  <a:pt x="1979050" y="1389399"/>
                  <a:pt x="3961757" y="2722288"/>
                  <a:pt x="6096000" y="2722288"/>
                </a:cubicBezTo>
                <a:cubicBezTo>
                  <a:pt x="8230243" y="2722288"/>
                  <a:pt x="10212950" y="1389399"/>
                  <a:pt x="11857644" y="244904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>
            <a:off x="6815667" y="1243642"/>
            <a:ext cx="4965655" cy="0"/>
          </a:xfrm>
          <a:prstGeom prst="line">
            <a:avLst/>
          </a:prstGeom>
          <a:noFill/>
          <a:ln w="6350" cap="sq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</p:cxnSp>
      <p:sp>
        <p:nvSpPr>
          <p:cNvPr id="7" name="标题 1"/>
          <p:cNvSpPr txBox="1"/>
          <p:nvPr/>
        </p:nvSpPr>
        <p:spPr>
          <a:xfrm>
            <a:off x="626651" y="2566019"/>
            <a:ext cx="10938699" cy="3986692"/>
          </a:xfrm>
          <a:prstGeom prst="roundRect">
            <a:avLst>
              <a:gd name="adj" fmla="val 3640"/>
            </a:avLst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12700" cap="sq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803044" y="1322377"/>
            <a:ext cx="2585912" cy="2585912"/>
            <a:chOff x="4803044" y="1322377"/>
            <a:chExt cx="2585912" cy="2585912"/>
          </a:xfrm>
        </p:grpSpPr>
        <p:sp>
          <p:nvSpPr>
            <p:cNvPr id="9" name="标题 1"/>
            <p:cNvSpPr txBox="1"/>
            <p:nvPr/>
          </p:nvSpPr>
          <p:spPr>
            <a:xfrm rot="19741494">
              <a:off x="5153651" y="1672984"/>
              <a:ext cx="1884698" cy="1884698"/>
            </a:xfrm>
            <a:prstGeom prst="ellipse">
              <a:avLst/>
            </a:prstGeom>
            <a:gradFill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sq">
              <a:noFill/>
              <a:miter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5454436" y="1973766"/>
              <a:ext cx="1283130" cy="1283135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sq">
              <a:noFill/>
              <a:miter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txBody>
            <a:bodyPr vert="horz"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911268" y="2763854"/>
            <a:ext cx="534644" cy="529219"/>
          </a:xfrm>
          <a:custGeom>
            <a:avLst/>
            <a:gdLst>
              <a:gd name="connsiteX0" fmla="*/ 1163193 w 1872552"/>
              <a:gd name="connsiteY0" fmla="*/ 1008682 h 1853550"/>
              <a:gd name="connsiteX1" fmla="*/ 1670113 w 1872552"/>
              <a:gd name="connsiteY1" fmla="*/ 1008682 h 1853550"/>
              <a:gd name="connsiteX2" fmla="*/ 1839277 w 1872552"/>
              <a:gd name="connsiteY2" fmla="*/ 1177465 h 1853550"/>
              <a:gd name="connsiteX3" fmla="*/ 1839277 w 1872552"/>
              <a:gd name="connsiteY3" fmla="*/ 1684195 h 1853550"/>
              <a:gd name="connsiteX4" fmla="*/ 1670113 w 1872552"/>
              <a:gd name="connsiteY4" fmla="*/ 1853550 h 1853550"/>
              <a:gd name="connsiteX5" fmla="*/ 1163193 w 1872552"/>
              <a:gd name="connsiteY5" fmla="*/ 1853550 h 1853550"/>
              <a:gd name="connsiteX6" fmla="*/ 993838 w 1872552"/>
              <a:gd name="connsiteY6" fmla="*/ 1684195 h 1853550"/>
              <a:gd name="connsiteX7" fmla="*/ 993838 w 1872552"/>
              <a:gd name="connsiteY7" fmla="*/ 1177465 h 1853550"/>
              <a:gd name="connsiteX8" fmla="*/ 1163193 w 1872552"/>
              <a:gd name="connsiteY8" fmla="*/ 1008682 h 1853550"/>
              <a:gd name="connsiteX9" fmla="*/ 169355 w 1872552"/>
              <a:gd name="connsiteY9" fmla="*/ 1008682 h 1853550"/>
              <a:gd name="connsiteX10" fmla="*/ 676275 w 1872552"/>
              <a:gd name="connsiteY10" fmla="*/ 1008682 h 1853550"/>
              <a:gd name="connsiteX11" fmla="*/ 845439 w 1872552"/>
              <a:gd name="connsiteY11" fmla="*/ 1177465 h 1853550"/>
              <a:gd name="connsiteX12" fmla="*/ 845439 w 1872552"/>
              <a:gd name="connsiteY12" fmla="*/ 1684195 h 1853550"/>
              <a:gd name="connsiteX13" fmla="*/ 676275 w 1872552"/>
              <a:gd name="connsiteY13" fmla="*/ 1853550 h 1853550"/>
              <a:gd name="connsiteX14" fmla="*/ 169355 w 1872552"/>
              <a:gd name="connsiteY14" fmla="*/ 1853550 h 1853550"/>
              <a:gd name="connsiteX15" fmla="*/ 0 w 1872552"/>
              <a:gd name="connsiteY15" fmla="*/ 1684195 h 1853550"/>
              <a:gd name="connsiteX16" fmla="*/ 0 w 1872552"/>
              <a:gd name="connsiteY16" fmla="*/ 1177465 h 1853550"/>
              <a:gd name="connsiteX17" fmla="*/ 169355 w 1872552"/>
              <a:gd name="connsiteY17" fmla="*/ 1008682 h 1853550"/>
              <a:gd name="connsiteX18" fmla="*/ 169355 w 1872552"/>
              <a:gd name="connsiteY18" fmla="*/ 33514 h 1853550"/>
              <a:gd name="connsiteX19" fmla="*/ 676275 w 1872552"/>
              <a:gd name="connsiteY19" fmla="*/ 33514 h 1853550"/>
              <a:gd name="connsiteX20" fmla="*/ 845439 w 1872552"/>
              <a:gd name="connsiteY20" fmla="*/ 202297 h 1853550"/>
              <a:gd name="connsiteX21" fmla="*/ 845439 w 1872552"/>
              <a:gd name="connsiteY21" fmla="*/ 709027 h 1853550"/>
              <a:gd name="connsiteX22" fmla="*/ 676275 w 1872552"/>
              <a:gd name="connsiteY22" fmla="*/ 878382 h 1853550"/>
              <a:gd name="connsiteX23" fmla="*/ 169355 w 1872552"/>
              <a:gd name="connsiteY23" fmla="*/ 878382 h 1853550"/>
              <a:gd name="connsiteX24" fmla="*/ 0 w 1872552"/>
              <a:gd name="connsiteY24" fmla="*/ 709027 h 1853550"/>
              <a:gd name="connsiteX25" fmla="*/ 0 w 1872552"/>
              <a:gd name="connsiteY25" fmla="*/ 202297 h 1853550"/>
              <a:gd name="connsiteX26" fmla="*/ 169355 w 1872552"/>
              <a:gd name="connsiteY26" fmla="*/ 33514 h 1853550"/>
              <a:gd name="connsiteX27" fmla="*/ 1416605 w 1872552"/>
              <a:gd name="connsiteY27" fmla="*/ 0 h 1853550"/>
              <a:gd name="connsiteX28" fmla="*/ 1474183 w 1872552"/>
              <a:gd name="connsiteY28" fmla="*/ 23846 h 1853550"/>
              <a:gd name="connsiteX29" fmla="*/ 1848706 w 1872552"/>
              <a:gd name="connsiteY29" fmla="*/ 398369 h 1853550"/>
              <a:gd name="connsiteX30" fmla="*/ 1848706 w 1872552"/>
              <a:gd name="connsiteY30" fmla="*/ 513526 h 1853550"/>
              <a:gd name="connsiteX31" fmla="*/ 1474183 w 1872552"/>
              <a:gd name="connsiteY31" fmla="*/ 888049 h 1853550"/>
              <a:gd name="connsiteX32" fmla="*/ 1359026 w 1872552"/>
              <a:gd name="connsiteY32" fmla="*/ 888049 h 1853550"/>
              <a:gd name="connsiteX33" fmla="*/ 984408 w 1872552"/>
              <a:gd name="connsiteY33" fmla="*/ 513526 h 1853550"/>
              <a:gd name="connsiteX34" fmla="*/ 984408 w 1872552"/>
              <a:gd name="connsiteY34" fmla="*/ 398369 h 1853550"/>
              <a:gd name="connsiteX35" fmla="*/ 1359026 w 1872552"/>
              <a:gd name="connsiteY35" fmla="*/ 23846 h 1853550"/>
              <a:gd name="connsiteX36" fmla="*/ 1416605 w 1872552"/>
              <a:gd name="connsiteY36" fmla="*/ 0 h 1853550"/>
            </a:gdLst>
            <a:ahLst/>
            <a:cxnLst/>
            <a:rect l="l" t="t" r="r" b="b"/>
            <a:pathLst>
              <a:path w="1872552" h="1853550">
                <a:moveTo>
                  <a:pt x="1163193" y="1008682"/>
                </a:moveTo>
                <a:lnTo>
                  <a:pt x="1670113" y="1008682"/>
                </a:lnTo>
                <a:cubicBezTo>
                  <a:pt x="1763348" y="1008786"/>
                  <a:pt x="1838963" y="1084230"/>
                  <a:pt x="1839277" y="1177465"/>
                </a:cubicBezTo>
                <a:lnTo>
                  <a:pt x="1839277" y="1684195"/>
                </a:lnTo>
                <a:cubicBezTo>
                  <a:pt x="1839277" y="1777652"/>
                  <a:pt x="1763570" y="1853445"/>
                  <a:pt x="1670113" y="1853550"/>
                </a:cubicBezTo>
                <a:lnTo>
                  <a:pt x="1163193" y="1853550"/>
                </a:lnTo>
                <a:cubicBezTo>
                  <a:pt x="1069661" y="1853550"/>
                  <a:pt x="993838" y="1777727"/>
                  <a:pt x="993838" y="1684195"/>
                </a:cubicBezTo>
                <a:lnTo>
                  <a:pt x="993838" y="1177465"/>
                </a:lnTo>
                <a:cubicBezTo>
                  <a:pt x="994153" y="1084156"/>
                  <a:pt x="1069883" y="1008681"/>
                  <a:pt x="1163193" y="1008682"/>
                </a:cubicBezTo>
                <a:close/>
                <a:moveTo>
                  <a:pt x="169355" y="1008682"/>
                </a:moveTo>
                <a:lnTo>
                  <a:pt x="676275" y="1008682"/>
                </a:lnTo>
                <a:cubicBezTo>
                  <a:pt x="769510" y="1008786"/>
                  <a:pt x="845125" y="1084230"/>
                  <a:pt x="845439" y="1177465"/>
                </a:cubicBezTo>
                <a:lnTo>
                  <a:pt x="845439" y="1684195"/>
                </a:lnTo>
                <a:cubicBezTo>
                  <a:pt x="845439" y="1777652"/>
                  <a:pt x="769732" y="1853445"/>
                  <a:pt x="676275" y="1853550"/>
                </a:cubicBezTo>
                <a:lnTo>
                  <a:pt x="169355" y="1853550"/>
                </a:lnTo>
                <a:cubicBezTo>
                  <a:pt x="75823" y="1853550"/>
                  <a:pt x="0" y="1777727"/>
                  <a:pt x="0" y="1684195"/>
                </a:cubicBezTo>
                <a:lnTo>
                  <a:pt x="0" y="1177465"/>
                </a:lnTo>
                <a:cubicBezTo>
                  <a:pt x="315" y="1084156"/>
                  <a:pt x="76045" y="1008681"/>
                  <a:pt x="169355" y="1008682"/>
                </a:cubicBezTo>
                <a:close/>
                <a:moveTo>
                  <a:pt x="169355" y="33514"/>
                </a:moveTo>
                <a:lnTo>
                  <a:pt x="676275" y="33514"/>
                </a:lnTo>
                <a:cubicBezTo>
                  <a:pt x="769510" y="33618"/>
                  <a:pt x="845125" y="109062"/>
                  <a:pt x="845439" y="202297"/>
                </a:cubicBezTo>
                <a:lnTo>
                  <a:pt x="845439" y="709027"/>
                </a:lnTo>
                <a:cubicBezTo>
                  <a:pt x="845439" y="802484"/>
                  <a:pt x="769732" y="878277"/>
                  <a:pt x="676275" y="878382"/>
                </a:cubicBezTo>
                <a:lnTo>
                  <a:pt x="169355" y="878382"/>
                </a:lnTo>
                <a:cubicBezTo>
                  <a:pt x="75823" y="878382"/>
                  <a:pt x="0" y="802559"/>
                  <a:pt x="0" y="709027"/>
                </a:cubicBezTo>
                <a:lnTo>
                  <a:pt x="0" y="202297"/>
                </a:lnTo>
                <a:cubicBezTo>
                  <a:pt x="315" y="108988"/>
                  <a:pt x="76045" y="33513"/>
                  <a:pt x="169355" y="33514"/>
                </a:cubicBezTo>
                <a:close/>
                <a:moveTo>
                  <a:pt x="1416605" y="0"/>
                </a:moveTo>
                <a:cubicBezTo>
                  <a:pt x="1437443" y="0"/>
                  <a:pt x="1458281" y="7948"/>
                  <a:pt x="1474183" y="23846"/>
                </a:cubicBezTo>
                <a:lnTo>
                  <a:pt x="1848706" y="398369"/>
                </a:lnTo>
                <a:cubicBezTo>
                  <a:pt x="1880501" y="430171"/>
                  <a:pt x="1880501" y="481724"/>
                  <a:pt x="1848706" y="513526"/>
                </a:cubicBezTo>
                <a:lnTo>
                  <a:pt x="1474183" y="888049"/>
                </a:lnTo>
                <a:cubicBezTo>
                  <a:pt x="1442379" y="919843"/>
                  <a:pt x="1390830" y="919843"/>
                  <a:pt x="1359026" y="888049"/>
                </a:cubicBezTo>
                <a:lnTo>
                  <a:pt x="984408" y="513526"/>
                </a:lnTo>
                <a:cubicBezTo>
                  <a:pt x="952613" y="481724"/>
                  <a:pt x="952613" y="430171"/>
                  <a:pt x="984408" y="398369"/>
                </a:cubicBezTo>
                <a:lnTo>
                  <a:pt x="1359026" y="23846"/>
                </a:lnTo>
                <a:cubicBezTo>
                  <a:pt x="1374928" y="7948"/>
                  <a:pt x="1395766" y="0"/>
                  <a:pt x="141660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9525" cap="flat">
            <a:noFill/>
            <a:miter/>
          </a:ln>
          <a:effectLst>
            <a:outerShdw blurRad="127000" dist="38100" dir="2700000" algn="tl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758565" y="526822"/>
            <a:ext cx="1378470" cy="171176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9525" cap="flat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895856" y="3627912"/>
            <a:ext cx="8400288" cy="22783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54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100000">
                      <a:srgbClr val="2F9ED9">
                        <a:alpha val="100000"/>
                      </a:srgbClr>
                    </a:gs>
                  </a:gsLst>
                  <a:lin ang="5400000" scaled="0"/>
                </a:gradFill>
                <a:latin typeface="OPPOSans H"/>
                <a:ea typeface="OPPOSans H"/>
                <a:cs typeface="OPPOSans H"/>
              </a:rPr>
              <a:t>消费级无人机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5226982" y="175002"/>
            <a:ext cx="1738037" cy="28444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10000"/>
              </a:lnSpc>
            </a:pPr>
            <a:r>
              <a:rPr kumimoji="1" lang="en-US" altLang="zh-CN" sz="5300">
                <a:ln w="12700">
                  <a:noFill/>
                </a:ln>
                <a:solidFill>
                  <a:srgbClr val="02071B">
                    <a:alpha val="100000"/>
                  </a:srgb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27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10109225" y="4861080"/>
            <a:ext cx="711153" cy="711150"/>
          </a:xfrm>
          <a:prstGeom prst="ellipse">
            <a:avLst/>
          </a:prstGeom>
          <a:noFill/>
          <a:ln w="190500" cap="rnd">
            <a:solidFill>
              <a:schemeClr val="accent2"/>
            </a:solidFill>
            <a:round/>
            <a:headEnd/>
            <a:tailEnd/>
          </a:ln>
          <a:effectLst>
            <a:outerShdw blurRad="254000" dist="127000" algn="ctr" rotWithShape="0">
              <a:schemeClr val="accent2"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5400000">
            <a:off x="3563207" y="-1468819"/>
            <a:ext cx="3338388" cy="10464802"/>
          </a:xfrm>
          <a:prstGeom prst="round2SameRect">
            <a:avLst>
              <a:gd name="adj1" fmla="val 6776"/>
              <a:gd name="adj2" fmla="val 0"/>
            </a:avLst>
          </a:prstGeom>
          <a:solidFill>
            <a:schemeClr val="bg1"/>
          </a:solidFill>
          <a:ln w="12700" cap="rnd">
            <a:noFill/>
            <a:round/>
            <a:headEnd/>
            <a:tailE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260874" y="2767523"/>
            <a:ext cx="444222" cy="444220"/>
          </a:xfrm>
          <a:prstGeom prst="ellipse">
            <a:avLst/>
          </a:prstGeom>
          <a:solidFill>
            <a:schemeClr val="accent1"/>
          </a:solidFill>
          <a:ln w="12700" cap="rnd">
            <a:noFill/>
            <a:round/>
            <a:headEnd/>
            <a:tailE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392987" y="2886853"/>
            <a:ext cx="179995" cy="205561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/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98245" y="2767523"/>
            <a:ext cx="444222" cy="444220"/>
            <a:chOff x="4698245" y="2767523"/>
            <a:chExt cx="444222" cy="444220"/>
          </a:xfrm>
        </p:grpSpPr>
        <p:sp>
          <p:nvSpPr>
            <p:cNvPr id="8" name="标题 1"/>
            <p:cNvSpPr txBox="1"/>
            <p:nvPr/>
          </p:nvSpPr>
          <p:spPr>
            <a:xfrm>
              <a:off x="4698245" y="2767523"/>
              <a:ext cx="444222" cy="444220"/>
            </a:xfrm>
            <a:prstGeom prst="ellipse">
              <a:avLst/>
            </a:prstGeom>
            <a:solidFill>
              <a:schemeClr val="accent2"/>
            </a:solidFill>
            <a:ln w="12700" cap="rnd">
              <a:noFill/>
              <a:round/>
              <a:headEnd/>
              <a:tailEnd/>
            </a:ln>
            <a:effectLst>
              <a:outerShdw blurRad="254000" dist="127000" algn="ctr" rotWithShape="0">
                <a:schemeClr val="accent2">
                  <a:alpha val="32000"/>
                </a:schemeClr>
              </a:outerShdw>
            </a:effectLst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4806239" y="2881168"/>
              <a:ext cx="216443" cy="209460"/>
            </a:xfrm>
            <a:custGeom>
              <a:avLst/>
              <a:gdLst>
                <a:gd name="connsiteX0" fmla="*/ 311954 w 744004"/>
                <a:gd name="connsiteY0" fmla="*/ 337123 h 720001"/>
                <a:gd name="connsiteX1" fmla="*/ 168770 w 744004"/>
                <a:gd name="connsiteY1" fmla="*/ 337123 h 720001"/>
                <a:gd name="connsiteX2" fmla="*/ 49673 w 744004"/>
                <a:gd name="connsiteY2" fmla="*/ 287618 h 720001"/>
                <a:gd name="connsiteX3" fmla="*/ 167 w 744004"/>
                <a:gd name="connsiteY3" fmla="*/ 168520 h 720001"/>
                <a:gd name="connsiteX4" fmla="*/ 49590 w 744004"/>
                <a:gd name="connsiteY4" fmla="*/ 49507 h 720001"/>
                <a:gd name="connsiteX5" fmla="*/ 168687 w 744004"/>
                <a:gd name="connsiteY5" fmla="*/ 0 h 720001"/>
                <a:gd name="connsiteX6" fmla="*/ 287784 w 744004"/>
                <a:gd name="connsiteY6" fmla="*/ 49507 h 720001"/>
                <a:gd name="connsiteX7" fmla="*/ 337290 w 744004"/>
                <a:gd name="connsiteY7" fmla="*/ 168604 h 720001"/>
                <a:gd name="connsiteX8" fmla="*/ 337290 w 744004"/>
                <a:gd name="connsiteY8" fmla="*/ 311787 h 720001"/>
                <a:gd name="connsiteX9" fmla="*/ 311954 w 744004"/>
                <a:gd name="connsiteY9" fmla="*/ 337123 h 720001"/>
                <a:gd name="connsiteX10" fmla="*/ 575401 w 744004"/>
                <a:gd name="connsiteY10" fmla="*/ 337207 h 720001"/>
                <a:gd name="connsiteX11" fmla="*/ 432218 w 744004"/>
                <a:gd name="connsiteY11" fmla="*/ 337207 h 720001"/>
                <a:gd name="connsiteX12" fmla="*/ 406882 w 744004"/>
                <a:gd name="connsiteY12" fmla="*/ 311870 h 720001"/>
                <a:gd name="connsiteX13" fmla="*/ 406882 w 744004"/>
                <a:gd name="connsiteY13" fmla="*/ 168687 h 720001"/>
                <a:gd name="connsiteX14" fmla="*/ 456387 w 744004"/>
                <a:gd name="connsiteY14" fmla="*/ 49590 h 720001"/>
                <a:gd name="connsiteX15" fmla="*/ 575401 w 744004"/>
                <a:gd name="connsiteY15" fmla="*/ 0 h 720001"/>
                <a:gd name="connsiteX16" fmla="*/ 694498 w 744004"/>
                <a:gd name="connsiteY16" fmla="*/ 49507 h 720001"/>
                <a:gd name="connsiteX17" fmla="*/ 744004 w 744004"/>
                <a:gd name="connsiteY17" fmla="*/ 168604 h 720001"/>
                <a:gd name="connsiteX18" fmla="*/ 694498 w 744004"/>
                <a:gd name="connsiteY18" fmla="*/ 287701 h 720001"/>
                <a:gd name="connsiteX19" fmla="*/ 575401 w 744004"/>
                <a:gd name="connsiteY19" fmla="*/ 337207 h 720001"/>
                <a:gd name="connsiteX20" fmla="*/ 168604 w 744004"/>
                <a:gd name="connsiteY20" fmla="*/ 720001 h 720001"/>
                <a:gd name="connsiteX21" fmla="*/ 49507 w 744004"/>
                <a:gd name="connsiteY21" fmla="*/ 670495 h 720001"/>
                <a:gd name="connsiteX22" fmla="*/ 0 w 744004"/>
                <a:gd name="connsiteY22" fmla="*/ 551398 h 720001"/>
                <a:gd name="connsiteX23" fmla="*/ 49507 w 744004"/>
                <a:gd name="connsiteY23" fmla="*/ 432301 h 720001"/>
                <a:gd name="connsiteX24" fmla="*/ 168687 w 744004"/>
                <a:gd name="connsiteY24" fmla="*/ 382879 h 720001"/>
                <a:gd name="connsiteX25" fmla="*/ 311871 w 744004"/>
                <a:gd name="connsiteY25" fmla="*/ 382879 h 720001"/>
                <a:gd name="connsiteX26" fmla="*/ 337207 w 744004"/>
                <a:gd name="connsiteY26" fmla="*/ 408215 h 720001"/>
                <a:gd name="connsiteX27" fmla="*/ 337207 w 744004"/>
                <a:gd name="connsiteY27" fmla="*/ 551398 h 720001"/>
                <a:gd name="connsiteX28" fmla="*/ 287701 w 744004"/>
                <a:gd name="connsiteY28" fmla="*/ 670495 h 720001"/>
                <a:gd name="connsiteX29" fmla="*/ 168604 w 744004"/>
                <a:gd name="connsiteY29" fmla="*/ 720001 h 720001"/>
                <a:gd name="connsiteX30" fmla="*/ 575401 w 744004"/>
                <a:gd name="connsiteY30" fmla="*/ 720001 h 720001"/>
                <a:gd name="connsiteX31" fmla="*/ 456304 w 744004"/>
                <a:gd name="connsiteY31" fmla="*/ 670495 h 720001"/>
                <a:gd name="connsiteX32" fmla="*/ 406798 w 744004"/>
                <a:gd name="connsiteY32" fmla="*/ 551398 h 720001"/>
                <a:gd name="connsiteX33" fmla="*/ 406798 w 744004"/>
                <a:gd name="connsiteY33" fmla="*/ 408215 h 720001"/>
                <a:gd name="connsiteX34" fmla="*/ 432218 w 744004"/>
                <a:gd name="connsiteY34" fmla="*/ 382879 h 720001"/>
                <a:gd name="connsiteX35" fmla="*/ 575401 w 744004"/>
                <a:gd name="connsiteY35" fmla="*/ 382879 h 720001"/>
                <a:gd name="connsiteX36" fmla="*/ 694498 w 744004"/>
                <a:gd name="connsiteY36" fmla="*/ 432385 h 720001"/>
                <a:gd name="connsiteX37" fmla="*/ 744004 w 744004"/>
                <a:gd name="connsiteY37" fmla="*/ 551398 h 720001"/>
                <a:gd name="connsiteX38" fmla="*/ 694498 w 744004"/>
                <a:gd name="connsiteY38" fmla="*/ 670495 h 720001"/>
                <a:gd name="connsiteX39" fmla="*/ 575401 w 744004"/>
                <a:gd name="connsiteY39" fmla="*/ 720001 h 720001"/>
              </a:gdLst>
              <a:ahLst/>
              <a:cxnLst/>
              <a:rect l="l" t="t" r="r" b="b"/>
              <a:pathLst>
                <a:path w="744004" h="720001">
                  <a:moveTo>
                    <a:pt x="311954" y="337123"/>
                  </a:moveTo>
                  <a:lnTo>
                    <a:pt x="168770" y="337123"/>
                  </a:lnTo>
                  <a:cubicBezTo>
                    <a:pt x="123932" y="337123"/>
                    <a:pt x="81594" y="319538"/>
                    <a:pt x="49673" y="287618"/>
                  </a:cubicBezTo>
                  <a:cubicBezTo>
                    <a:pt x="17753" y="255697"/>
                    <a:pt x="167" y="213442"/>
                    <a:pt x="167" y="168520"/>
                  </a:cubicBezTo>
                  <a:cubicBezTo>
                    <a:pt x="167" y="123598"/>
                    <a:pt x="17669" y="81427"/>
                    <a:pt x="49590" y="49507"/>
                  </a:cubicBezTo>
                  <a:cubicBezTo>
                    <a:pt x="81510" y="17586"/>
                    <a:pt x="123848" y="0"/>
                    <a:pt x="168687" y="0"/>
                  </a:cubicBezTo>
                  <a:cubicBezTo>
                    <a:pt x="213526" y="0"/>
                    <a:pt x="255864" y="17586"/>
                    <a:pt x="287784" y="49507"/>
                  </a:cubicBezTo>
                  <a:cubicBezTo>
                    <a:pt x="319705" y="81427"/>
                    <a:pt x="337290" y="123682"/>
                    <a:pt x="337290" y="168604"/>
                  </a:cubicBezTo>
                  <a:lnTo>
                    <a:pt x="337290" y="311787"/>
                  </a:lnTo>
                  <a:cubicBezTo>
                    <a:pt x="337290" y="325789"/>
                    <a:pt x="325956" y="337123"/>
                    <a:pt x="311954" y="337123"/>
                  </a:cubicBezTo>
                  <a:close/>
                  <a:moveTo>
                    <a:pt x="575401" y="337207"/>
                  </a:moveTo>
                  <a:lnTo>
                    <a:pt x="432218" y="337207"/>
                  </a:lnTo>
                  <a:cubicBezTo>
                    <a:pt x="418216" y="337207"/>
                    <a:pt x="406882" y="325872"/>
                    <a:pt x="406882" y="311870"/>
                  </a:cubicBezTo>
                  <a:lnTo>
                    <a:pt x="406882" y="168687"/>
                  </a:lnTo>
                  <a:cubicBezTo>
                    <a:pt x="406882" y="123849"/>
                    <a:pt x="424467" y="81510"/>
                    <a:pt x="456387" y="49590"/>
                  </a:cubicBezTo>
                  <a:cubicBezTo>
                    <a:pt x="488308" y="17669"/>
                    <a:pt x="530563" y="0"/>
                    <a:pt x="575401" y="0"/>
                  </a:cubicBezTo>
                  <a:cubicBezTo>
                    <a:pt x="620240" y="0"/>
                    <a:pt x="662578" y="17586"/>
                    <a:pt x="694498" y="49507"/>
                  </a:cubicBezTo>
                  <a:cubicBezTo>
                    <a:pt x="726419" y="81427"/>
                    <a:pt x="744004" y="123765"/>
                    <a:pt x="744004" y="168604"/>
                  </a:cubicBezTo>
                  <a:cubicBezTo>
                    <a:pt x="744004" y="213442"/>
                    <a:pt x="726419" y="255780"/>
                    <a:pt x="694498" y="287701"/>
                  </a:cubicBezTo>
                  <a:cubicBezTo>
                    <a:pt x="662578" y="319621"/>
                    <a:pt x="620323" y="337207"/>
                    <a:pt x="575401" y="337207"/>
                  </a:cubicBezTo>
                  <a:close/>
                  <a:moveTo>
                    <a:pt x="168604" y="720001"/>
                  </a:moveTo>
                  <a:cubicBezTo>
                    <a:pt x="123682" y="720001"/>
                    <a:pt x="81427" y="702416"/>
                    <a:pt x="49507" y="670495"/>
                  </a:cubicBezTo>
                  <a:cubicBezTo>
                    <a:pt x="17586" y="638575"/>
                    <a:pt x="0" y="596320"/>
                    <a:pt x="0" y="551398"/>
                  </a:cubicBezTo>
                  <a:cubicBezTo>
                    <a:pt x="0" y="506476"/>
                    <a:pt x="17586" y="464221"/>
                    <a:pt x="49507" y="432301"/>
                  </a:cubicBezTo>
                  <a:cubicBezTo>
                    <a:pt x="81510" y="400464"/>
                    <a:pt x="123848" y="382879"/>
                    <a:pt x="168687" y="382879"/>
                  </a:cubicBezTo>
                  <a:lnTo>
                    <a:pt x="311871" y="382879"/>
                  </a:lnTo>
                  <a:cubicBezTo>
                    <a:pt x="325872" y="382879"/>
                    <a:pt x="337207" y="394297"/>
                    <a:pt x="337207" y="408215"/>
                  </a:cubicBezTo>
                  <a:lnTo>
                    <a:pt x="337207" y="551398"/>
                  </a:lnTo>
                  <a:cubicBezTo>
                    <a:pt x="337207" y="596237"/>
                    <a:pt x="319621" y="638575"/>
                    <a:pt x="287701" y="670495"/>
                  </a:cubicBezTo>
                  <a:cubicBezTo>
                    <a:pt x="255781" y="702416"/>
                    <a:pt x="213526" y="720001"/>
                    <a:pt x="168604" y="720001"/>
                  </a:cubicBezTo>
                  <a:close/>
                  <a:moveTo>
                    <a:pt x="575401" y="720001"/>
                  </a:moveTo>
                  <a:cubicBezTo>
                    <a:pt x="530563" y="720001"/>
                    <a:pt x="488224" y="702416"/>
                    <a:pt x="456304" y="670495"/>
                  </a:cubicBezTo>
                  <a:cubicBezTo>
                    <a:pt x="424383" y="638575"/>
                    <a:pt x="406798" y="596320"/>
                    <a:pt x="406798" y="551398"/>
                  </a:cubicBezTo>
                  <a:lnTo>
                    <a:pt x="406798" y="408215"/>
                  </a:lnTo>
                  <a:cubicBezTo>
                    <a:pt x="406882" y="394213"/>
                    <a:pt x="418216" y="382879"/>
                    <a:pt x="432218" y="382879"/>
                  </a:cubicBezTo>
                  <a:lnTo>
                    <a:pt x="575401" y="382879"/>
                  </a:lnTo>
                  <a:cubicBezTo>
                    <a:pt x="620240" y="382879"/>
                    <a:pt x="662578" y="400464"/>
                    <a:pt x="694498" y="432385"/>
                  </a:cubicBezTo>
                  <a:cubicBezTo>
                    <a:pt x="726419" y="464305"/>
                    <a:pt x="744004" y="506560"/>
                    <a:pt x="744004" y="551398"/>
                  </a:cubicBezTo>
                  <a:cubicBezTo>
                    <a:pt x="744004" y="596237"/>
                    <a:pt x="726419" y="638575"/>
                    <a:pt x="694498" y="670495"/>
                  </a:cubicBezTo>
                  <a:cubicBezTo>
                    <a:pt x="662578" y="702416"/>
                    <a:pt x="620323" y="720001"/>
                    <a:pt x="575401" y="720001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round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7360451" y="2922176"/>
            <a:ext cx="168853" cy="205561"/>
          </a:xfrm>
          <a:custGeom>
            <a:avLst/>
            <a:gdLst>
              <a:gd name="connsiteX0" fmla="*/ 283816 w 438150"/>
              <a:gd name="connsiteY0" fmla="*/ 621 h 533400"/>
              <a:gd name="connsiteX1" fmla="*/ 286102 w 438150"/>
              <a:gd name="connsiteY1" fmla="*/ 716 h 533400"/>
              <a:gd name="connsiteX2" fmla="*/ 286102 w 438150"/>
              <a:gd name="connsiteY2" fmla="*/ 124446 h 533400"/>
              <a:gd name="connsiteX3" fmla="*/ 286197 w 438150"/>
              <a:gd name="connsiteY3" fmla="*/ 126160 h 533400"/>
              <a:gd name="connsiteX4" fmla="*/ 314677 w 438150"/>
              <a:gd name="connsiteY4" fmla="*/ 153021 h 533400"/>
              <a:gd name="connsiteX5" fmla="*/ 314677 w 438150"/>
              <a:gd name="connsiteY5" fmla="*/ 153021 h 533400"/>
              <a:gd name="connsiteX6" fmla="*/ 438407 w 438150"/>
              <a:gd name="connsiteY6" fmla="*/ 153021 h 533400"/>
              <a:gd name="connsiteX7" fmla="*/ 438502 w 438150"/>
              <a:gd name="connsiteY7" fmla="*/ 155307 h 533400"/>
              <a:gd name="connsiteX8" fmla="*/ 438502 w 438150"/>
              <a:gd name="connsiteY8" fmla="*/ 505446 h 533400"/>
              <a:gd name="connsiteX9" fmla="*/ 409927 w 438150"/>
              <a:gd name="connsiteY9" fmla="*/ 534021 h 533400"/>
              <a:gd name="connsiteX10" fmla="*/ 28927 w 438150"/>
              <a:gd name="connsiteY10" fmla="*/ 534021 h 533400"/>
              <a:gd name="connsiteX11" fmla="*/ 352 w 438150"/>
              <a:gd name="connsiteY11" fmla="*/ 505446 h 533400"/>
              <a:gd name="connsiteX12" fmla="*/ 352 w 438150"/>
              <a:gd name="connsiteY12" fmla="*/ 29196 h 533400"/>
              <a:gd name="connsiteX13" fmla="*/ 28927 w 438150"/>
              <a:gd name="connsiteY13" fmla="*/ 621 h 533400"/>
              <a:gd name="connsiteX14" fmla="*/ 283816 w 438150"/>
              <a:gd name="connsiteY14" fmla="*/ 621 h 533400"/>
              <a:gd name="connsiteX15" fmla="*/ 248002 w 438150"/>
              <a:gd name="connsiteY15" fmla="*/ 200646 h 533400"/>
              <a:gd name="connsiteX16" fmla="*/ 152752 w 438150"/>
              <a:gd name="connsiteY16" fmla="*/ 200646 h 533400"/>
              <a:gd name="connsiteX17" fmla="*/ 152752 w 438150"/>
              <a:gd name="connsiteY17" fmla="*/ 410196 h 533400"/>
              <a:gd name="connsiteX18" fmla="*/ 171802 w 438150"/>
              <a:gd name="connsiteY18" fmla="*/ 410196 h 533400"/>
              <a:gd name="connsiteX19" fmla="*/ 171802 w 438150"/>
              <a:gd name="connsiteY19" fmla="*/ 314946 h 533400"/>
              <a:gd name="connsiteX20" fmla="*/ 248002 w 438150"/>
              <a:gd name="connsiteY20" fmla="*/ 314946 h 533400"/>
              <a:gd name="connsiteX21" fmla="*/ 250098 w 438150"/>
              <a:gd name="connsiteY21" fmla="*/ 314946 h 533400"/>
              <a:gd name="connsiteX22" fmla="*/ 305152 w 438150"/>
              <a:gd name="connsiteY22" fmla="*/ 257796 h 533400"/>
              <a:gd name="connsiteX23" fmla="*/ 248002 w 438150"/>
              <a:gd name="connsiteY23" fmla="*/ 200646 h 533400"/>
              <a:gd name="connsiteX24" fmla="*/ 248002 w 438150"/>
              <a:gd name="connsiteY24" fmla="*/ 200646 h 533400"/>
              <a:gd name="connsiteX25" fmla="*/ 248002 w 438150"/>
              <a:gd name="connsiteY25" fmla="*/ 219696 h 533400"/>
              <a:gd name="connsiteX26" fmla="*/ 286102 w 438150"/>
              <a:gd name="connsiteY26" fmla="*/ 257796 h 533400"/>
              <a:gd name="connsiteX27" fmla="*/ 248002 w 438150"/>
              <a:gd name="connsiteY27" fmla="*/ 295896 h 533400"/>
              <a:gd name="connsiteX28" fmla="*/ 248002 w 438150"/>
              <a:gd name="connsiteY28" fmla="*/ 295896 h 533400"/>
              <a:gd name="connsiteX29" fmla="*/ 171802 w 438150"/>
              <a:gd name="connsiteY29" fmla="*/ 295896 h 533400"/>
              <a:gd name="connsiteX30" fmla="*/ 171802 w 438150"/>
              <a:gd name="connsiteY30" fmla="*/ 219696 h 533400"/>
              <a:gd name="connsiteX31" fmla="*/ 248002 w 438150"/>
              <a:gd name="connsiteY31" fmla="*/ 219696 h 533400"/>
              <a:gd name="connsiteX32" fmla="*/ 428977 w 438150"/>
              <a:gd name="connsiteY32" fmla="*/ 133971 h 533400"/>
              <a:gd name="connsiteX33" fmla="*/ 314677 w 438150"/>
              <a:gd name="connsiteY33" fmla="*/ 133971 h 533400"/>
              <a:gd name="connsiteX34" fmla="*/ 313534 w 438150"/>
              <a:gd name="connsiteY34" fmla="*/ 133876 h 533400"/>
              <a:gd name="connsiteX35" fmla="*/ 305152 w 438150"/>
              <a:gd name="connsiteY35" fmla="*/ 124446 h 533400"/>
              <a:gd name="connsiteX36" fmla="*/ 305152 w 438150"/>
              <a:gd name="connsiteY36" fmla="*/ 124446 h 533400"/>
              <a:gd name="connsiteX37" fmla="*/ 305152 w 438150"/>
              <a:gd name="connsiteY37" fmla="*/ 10146 h 533400"/>
              <a:gd name="connsiteX38" fmla="*/ 428977 w 438150"/>
              <a:gd name="connsiteY38" fmla="*/ 133971 h 533400"/>
            </a:gdLst>
            <a:ahLst/>
            <a:cxnLst/>
            <a:rect l="l" t="t" r="r" b="b"/>
            <a:pathLst>
              <a:path w="438150" h="533400">
                <a:moveTo>
                  <a:pt x="283816" y="621"/>
                </a:moveTo>
                <a:cubicBezTo>
                  <a:pt x="284578" y="621"/>
                  <a:pt x="285340" y="621"/>
                  <a:pt x="286102" y="716"/>
                </a:cubicBezTo>
                <a:lnTo>
                  <a:pt x="286102" y="124446"/>
                </a:lnTo>
                <a:lnTo>
                  <a:pt x="286197" y="126160"/>
                </a:lnTo>
                <a:cubicBezTo>
                  <a:pt x="287055" y="141115"/>
                  <a:pt x="299532" y="153021"/>
                  <a:pt x="314677" y="153021"/>
                </a:cubicBezTo>
                <a:lnTo>
                  <a:pt x="314677" y="153021"/>
                </a:lnTo>
                <a:lnTo>
                  <a:pt x="438407" y="153021"/>
                </a:lnTo>
                <a:cubicBezTo>
                  <a:pt x="438502" y="153783"/>
                  <a:pt x="438502" y="154545"/>
                  <a:pt x="438502" y="155307"/>
                </a:cubicBezTo>
                <a:lnTo>
                  <a:pt x="438502" y="505446"/>
                </a:lnTo>
                <a:cubicBezTo>
                  <a:pt x="438502" y="521257"/>
                  <a:pt x="425739" y="534021"/>
                  <a:pt x="409927" y="534021"/>
                </a:cubicBezTo>
                <a:lnTo>
                  <a:pt x="28927" y="534021"/>
                </a:lnTo>
                <a:cubicBezTo>
                  <a:pt x="13115" y="534021"/>
                  <a:pt x="352" y="521257"/>
                  <a:pt x="352" y="505446"/>
                </a:cubicBezTo>
                <a:lnTo>
                  <a:pt x="352" y="29196"/>
                </a:lnTo>
                <a:cubicBezTo>
                  <a:pt x="352" y="13385"/>
                  <a:pt x="13115" y="621"/>
                  <a:pt x="28927" y="621"/>
                </a:cubicBezTo>
                <a:lnTo>
                  <a:pt x="283816" y="621"/>
                </a:lnTo>
                <a:close/>
                <a:moveTo>
                  <a:pt x="248002" y="200646"/>
                </a:moveTo>
                <a:lnTo>
                  <a:pt x="152752" y="200646"/>
                </a:lnTo>
                <a:lnTo>
                  <a:pt x="152752" y="410196"/>
                </a:lnTo>
                <a:lnTo>
                  <a:pt x="171802" y="410196"/>
                </a:lnTo>
                <a:lnTo>
                  <a:pt x="171802" y="314946"/>
                </a:lnTo>
                <a:lnTo>
                  <a:pt x="248002" y="314946"/>
                </a:lnTo>
                <a:lnTo>
                  <a:pt x="250098" y="314946"/>
                </a:lnTo>
                <a:cubicBezTo>
                  <a:pt x="280673" y="313803"/>
                  <a:pt x="305152" y="288657"/>
                  <a:pt x="305152" y="257796"/>
                </a:cubicBezTo>
                <a:cubicBezTo>
                  <a:pt x="305152" y="226268"/>
                  <a:pt x="279530" y="200646"/>
                  <a:pt x="248002" y="200646"/>
                </a:cubicBezTo>
                <a:lnTo>
                  <a:pt x="248002" y="200646"/>
                </a:lnTo>
                <a:close/>
                <a:moveTo>
                  <a:pt x="248002" y="219696"/>
                </a:moveTo>
                <a:cubicBezTo>
                  <a:pt x="269052" y="219696"/>
                  <a:pt x="286102" y="236746"/>
                  <a:pt x="286102" y="257796"/>
                </a:cubicBezTo>
                <a:cubicBezTo>
                  <a:pt x="286102" y="278846"/>
                  <a:pt x="269052" y="295896"/>
                  <a:pt x="248002" y="295896"/>
                </a:cubicBezTo>
                <a:lnTo>
                  <a:pt x="248002" y="295896"/>
                </a:lnTo>
                <a:lnTo>
                  <a:pt x="171802" y="295896"/>
                </a:lnTo>
                <a:lnTo>
                  <a:pt x="171802" y="219696"/>
                </a:lnTo>
                <a:lnTo>
                  <a:pt x="248002" y="219696"/>
                </a:lnTo>
                <a:close/>
                <a:moveTo>
                  <a:pt x="428977" y="133971"/>
                </a:moveTo>
                <a:lnTo>
                  <a:pt x="314677" y="133971"/>
                </a:lnTo>
                <a:lnTo>
                  <a:pt x="313534" y="133876"/>
                </a:lnTo>
                <a:cubicBezTo>
                  <a:pt x="308772" y="133304"/>
                  <a:pt x="305152" y="129304"/>
                  <a:pt x="305152" y="124446"/>
                </a:cubicBezTo>
                <a:lnTo>
                  <a:pt x="305152" y="124446"/>
                </a:lnTo>
                <a:lnTo>
                  <a:pt x="305152" y="10146"/>
                </a:lnTo>
                <a:lnTo>
                  <a:pt x="428977" y="133971"/>
                </a:ln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7184914" y="2767523"/>
            <a:ext cx="444222" cy="444220"/>
          </a:xfrm>
          <a:prstGeom prst="ellipse">
            <a:avLst/>
          </a:prstGeom>
          <a:solidFill>
            <a:schemeClr val="accent1"/>
          </a:solidFill>
          <a:ln w="12700" cap="rnd">
            <a:noFill/>
            <a:round/>
            <a:headEnd/>
            <a:tailEnd/>
          </a:ln>
          <a:effectLst>
            <a:outerShdw blurRad="254000" dist="127000" algn="ctr" rotWithShape="0">
              <a:schemeClr val="accent3"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7304244" y="2894554"/>
            <a:ext cx="205561" cy="190158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587718" y="3375492"/>
            <a:ext cx="1981200" cy="2769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产品特点</a:t>
            </a:r>
            <a:endParaRPr kumimoji="1" lang="zh-CN" altLang="en-US" dirty="0"/>
          </a:p>
        </p:txBody>
      </p:sp>
      <p:sp>
        <p:nvSpPr>
          <p:cNvPr id="14" name="标题 1"/>
          <p:cNvSpPr txBox="1"/>
          <p:nvPr/>
        </p:nvSpPr>
        <p:spPr>
          <a:xfrm>
            <a:off x="1590121" y="3789974"/>
            <a:ext cx="1976393" cy="14297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40000"/>
              </a:lnSpc>
            </a:pPr>
            <a:r>
              <a:rPr kumimoji="1" lang="en-US" altLang="zh-CN" sz="1037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轻巧便携：重量仅249克，方便携带，适合新手和旅行拍摄。
功能强大：配备全向避障功能，支持4K HDR视频拍摄，图传距离可达12公里。
性价比高：价格约4788元，适合预算有限的用户。</a:t>
            </a:r>
            <a:endParaRPr kumimoji="1" lang="zh-CN" altLang="en-US" dirty="0"/>
          </a:p>
        </p:txBody>
      </p:sp>
      <p:sp>
        <p:nvSpPr>
          <p:cNvPr id="15" name="标题 1"/>
          <p:cNvSpPr txBox="1"/>
          <p:nvPr/>
        </p:nvSpPr>
        <p:spPr>
          <a:xfrm>
            <a:off x="3926921" y="3840774"/>
            <a:ext cx="1976393" cy="14297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40000"/>
              </a:lnSpc>
            </a:pPr>
            <a:r>
              <a:rPr kumimoji="1" lang="en-US" altLang="zh-CN" sz="118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个人旅行：记录旅途风景，轻松拍摄美景。
Vlog拍摄：适合Vlog创作者，轻松记录生活点滴。
入门级航拍：新手快速上手，开启航拍之旅。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3924518" y="3426292"/>
            <a:ext cx="1981200" cy="2769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适用场景</a:t>
            </a:r>
            <a:endParaRPr kumimoji="1" lang="zh-CN" altLang="en-US" dirty="0"/>
          </a:p>
        </p:txBody>
      </p:sp>
      <p:sp>
        <p:nvSpPr>
          <p:cNvPr id="17" name="标题 1"/>
          <p:cNvSpPr txBox="1"/>
          <p:nvPr/>
        </p:nvSpPr>
        <p:spPr>
          <a:xfrm>
            <a:off x="6416121" y="3840774"/>
            <a:ext cx="1976393" cy="14297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40000"/>
              </a:lnSpc>
            </a:pPr>
            <a:r>
              <a:rPr kumimoji="1" lang="en-US" altLang="zh-CN" sz="1187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新手友好：操作简单，易于上手，适合初学者。
功能实用：避障功能出色，拍摄效果好。
性价比高：性能与价格平衡，物有所值。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6413718" y="3426292"/>
            <a:ext cx="1981200" cy="276999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用户评价</a:t>
            </a:r>
            <a:endParaRPr kumimoji="1" lang="zh-CN" altLang="en-US" dirty="0"/>
          </a:p>
        </p:txBody>
      </p:sp>
      <p:sp>
        <p:nvSpPr>
          <p:cNvPr id="19" name="标题 1"/>
          <p:cNvSpPr txBox="1"/>
          <p:nvPr/>
        </p:nvSpPr>
        <p:spPr>
          <a:xfrm>
            <a:off x="660400" y="427667"/>
            <a:ext cx="108585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DJI Mini 4 Pro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0" y="0"/>
            <a:ext cx="859667" cy="859667"/>
          </a:xfrm>
          <a:prstGeom prst="diagStripe">
            <a:avLst>
              <a:gd name="adj" fmla="val 54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27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3339548" y="4269850"/>
            <a:ext cx="9454101" cy="1864250"/>
          </a:xfrm>
          <a:prstGeom prst="roundRect">
            <a:avLst>
              <a:gd name="adj" fmla="val 376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5202328" y="1617758"/>
            <a:ext cx="6308511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产品特点</a:t>
            </a:r>
            <a:endParaRPr kumimoji="1" lang="zh-CN" altLang="en-US" dirty="0"/>
          </a:p>
        </p:txBody>
      </p:sp>
      <p:sp>
        <p:nvSpPr>
          <p:cNvPr id="5" name="标题 1"/>
          <p:cNvSpPr txBox="1"/>
          <p:nvPr/>
        </p:nvSpPr>
        <p:spPr>
          <a:xfrm>
            <a:off x="5003989" y="1935811"/>
            <a:ext cx="6514911" cy="9676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轻巧便携：重量不到600克，便于携带。
双摄系统：广角相机5000万像素，中长焦相机4800万像素，拍摄效果出色。
长续航：支持45分钟飞行时间，满足长时间拍摄需求。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003990" y="1698762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202328" y="2921772"/>
            <a:ext cx="6308511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适用场景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5003989" y="3239825"/>
            <a:ext cx="6514911" cy="9676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专业旅拍：适合专业摄影师，记录高质量旅行照片。
创意拍摄：支持多种拍摄模式，满足创意需求。
户外探险：长续航和高像素相机，适合户外拍摄。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003990" y="3002776"/>
            <a:ext cx="95416" cy="95416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202328" y="4527936"/>
            <a:ext cx="6308511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用户评价</a:t>
            </a:r>
            <a:endParaRPr kumimoji="1" lang="zh-CN" altLang="en-US" dirty="0"/>
          </a:p>
        </p:txBody>
      </p:sp>
      <p:sp>
        <p:nvSpPr>
          <p:cNvPr id="11" name="标题 1"/>
          <p:cNvSpPr txBox="1"/>
          <p:nvPr/>
        </p:nvSpPr>
        <p:spPr>
          <a:xfrm>
            <a:off x="5003989" y="4845989"/>
            <a:ext cx="6514911" cy="9676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性能出色：双摄系统强大，拍摄效果令人满意。
续航优秀：45分钟飞行时间，满足多种拍摄场景。
便携性强：轻巧设计，方便携带。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003990" y="4608940"/>
            <a:ext cx="95416" cy="95416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alphaModFix/>
          </a:blip>
          <a:srcRect l="21727" r="21727"/>
          <a:stretch>
            <a:fillRect/>
          </a:stretch>
        </p:blipFill>
        <p:spPr>
          <a:xfrm>
            <a:off x="679539" y="1479053"/>
            <a:ext cx="4075341" cy="4039151"/>
          </a:xfrm>
          <a:custGeom>
            <a:avLst/>
            <a:gdLst/>
            <a:ahLst/>
            <a:cxnLst/>
            <a:rect l="l" t="t" r="r" b="b"/>
            <a:pathLst>
              <a:path w="4075341" h="4039151">
                <a:moveTo>
                  <a:pt x="138624" y="0"/>
                </a:moveTo>
                <a:lnTo>
                  <a:pt x="3936717" y="0"/>
                </a:lnTo>
                <a:cubicBezTo>
                  <a:pt x="4013277" y="0"/>
                  <a:pt x="4075341" y="62064"/>
                  <a:pt x="4075341" y="138624"/>
                </a:cubicBezTo>
                <a:lnTo>
                  <a:pt x="4075341" y="3900527"/>
                </a:lnTo>
                <a:cubicBezTo>
                  <a:pt x="4075341" y="3977087"/>
                  <a:pt x="4013277" y="4039151"/>
                  <a:pt x="3936717" y="4039151"/>
                </a:cubicBezTo>
                <a:lnTo>
                  <a:pt x="138624" y="4039151"/>
                </a:lnTo>
                <a:cubicBezTo>
                  <a:pt x="62064" y="4039151"/>
                  <a:pt x="0" y="3977087"/>
                  <a:pt x="0" y="3900527"/>
                </a:cubicBezTo>
                <a:lnTo>
                  <a:pt x="0" y="138624"/>
                </a:lnTo>
                <a:cubicBezTo>
                  <a:pt x="0" y="62064"/>
                  <a:pt x="62064" y="0"/>
                  <a:pt x="138624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4" name="标题 1"/>
          <p:cNvSpPr txBox="1"/>
          <p:nvPr/>
        </p:nvSpPr>
        <p:spPr>
          <a:xfrm>
            <a:off x="660400" y="427667"/>
            <a:ext cx="108585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DJI Air 3S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0" y="0"/>
            <a:ext cx="859667" cy="859667"/>
          </a:xfrm>
          <a:prstGeom prst="diagStripe">
            <a:avLst>
              <a:gd name="adj" fmla="val 54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27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/>
          </a:blip>
          <a:srcRect t="30325" b="30325"/>
          <a:stretch>
            <a:fillRect/>
          </a:stretch>
        </p:blipFill>
        <p:spPr>
          <a:xfrm>
            <a:off x="695325" y="1440621"/>
            <a:ext cx="10801350" cy="284191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1049560" y="4757518"/>
            <a:ext cx="263039" cy="260667"/>
          </a:xfrm>
          <a:custGeom>
            <a:avLst/>
            <a:gdLst>
              <a:gd name="connsiteX0" fmla="*/ 635682 w 935059"/>
              <a:gd name="connsiteY0" fmla="*/ 102691 h 935012"/>
              <a:gd name="connsiteX1" fmla="*/ 775023 w 935059"/>
              <a:gd name="connsiteY1" fmla="*/ 159990 h 935012"/>
              <a:gd name="connsiteX2" fmla="*/ 775023 w 935059"/>
              <a:gd name="connsiteY2" fmla="*/ 438485 h 935012"/>
              <a:gd name="connsiteX3" fmla="*/ 472343 w 935059"/>
              <a:gd name="connsiteY3" fmla="*/ 741350 h 935012"/>
              <a:gd name="connsiteX4" fmla="*/ 107528 w 935059"/>
              <a:gd name="connsiteY4" fmla="*/ 827670 h 935012"/>
              <a:gd name="connsiteX5" fmla="*/ 193849 w 935059"/>
              <a:gd name="connsiteY5" fmla="*/ 462855 h 935012"/>
              <a:gd name="connsiteX6" fmla="*/ 496528 w 935059"/>
              <a:gd name="connsiteY6" fmla="*/ 160176 h 935012"/>
              <a:gd name="connsiteX7" fmla="*/ 635682 w 935059"/>
              <a:gd name="connsiteY7" fmla="*/ 102691 h 935012"/>
              <a:gd name="connsiteX8" fmla="*/ 635682 w 935059"/>
              <a:gd name="connsiteY8" fmla="*/ 0 h 935012"/>
              <a:gd name="connsiteX9" fmla="*/ 423788 w 935059"/>
              <a:gd name="connsiteY9" fmla="*/ 87437 h 935012"/>
              <a:gd name="connsiteX10" fmla="*/ 121109 w 935059"/>
              <a:gd name="connsiteY10" fmla="*/ 390116 h 935012"/>
              <a:gd name="connsiteX11" fmla="*/ 0 w 935059"/>
              <a:gd name="connsiteY11" fmla="*/ 935013 h 935012"/>
              <a:gd name="connsiteX12" fmla="*/ 544897 w 935059"/>
              <a:gd name="connsiteY12" fmla="*/ 813904 h 935012"/>
              <a:gd name="connsiteX13" fmla="*/ 847576 w 935059"/>
              <a:gd name="connsiteY13" fmla="*/ 511225 h 935012"/>
              <a:gd name="connsiteX14" fmla="*/ 847576 w 935059"/>
              <a:gd name="connsiteY14" fmla="*/ 87437 h 935012"/>
              <a:gd name="connsiteX15" fmla="*/ 635682 w 935059"/>
              <a:gd name="connsiteY15" fmla="*/ 0 h 935012"/>
            </a:gdLst>
            <a:ahLst/>
            <a:cxnLst/>
            <a:rect l="l" t="t" r="r" b="b"/>
            <a:pathLst>
              <a:path w="935059" h="935012">
                <a:moveTo>
                  <a:pt x="635682" y="102691"/>
                </a:moveTo>
                <a:cubicBezTo>
                  <a:pt x="688516" y="102691"/>
                  <a:pt x="738001" y="122969"/>
                  <a:pt x="775023" y="159990"/>
                </a:cubicBezTo>
                <a:cubicBezTo>
                  <a:pt x="851855" y="236823"/>
                  <a:pt x="851855" y="361652"/>
                  <a:pt x="775023" y="438485"/>
                </a:cubicBezTo>
                <a:lnTo>
                  <a:pt x="472343" y="741350"/>
                </a:lnTo>
                <a:cubicBezTo>
                  <a:pt x="430299" y="783394"/>
                  <a:pt x="267333" y="815764"/>
                  <a:pt x="107528" y="827670"/>
                </a:cubicBezTo>
                <a:cubicBezTo>
                  <a:pt x="119249" y="667866"/>
                  <a:pt x="151619" y="504899"/>
                  <a:pt x="193849" y="462855"/>
                </a:cubicBezTo>
                <a:lnTo>
                  <a:pt x="496528" y="160176"/>
                </a:lnTo>
                <a:cubicBezTo>
                  <a:pt x="533363" y="122969"/>
                  <a:pt x="582848" y="102691"/>
                  <a:pt x="635682" y="102691"/>
                </a:cubicBezTo>
                <a:moveTo>
                  <a:pt x="635682" y="0"/>
                </a:moveTo>
                <a:cubicBezTo>
                  <a:pt x="558850" y="0"/>
                  <a:pt x="482017" y="29207"/>
                  <a:pt x="423788" y="87437"/>
                </a:cubicBezTo>
                <a:lnTo>
                  <a:pt x="121109" y="390116"/>
                </a:lnTo>
                <a:cubicBezTo>
                  <a:pt x="4465" y="506760"/>
                  <a:pt x="0" y="935013"/>
                  <a:pt x="0" y="935013"/>
                </a:cubicBezTo>
                <a:cubicBezTo>
                  <a:pt x="0" y="935013"/>
                  <a:pt x="428439" y="930548"/>
                  <a:pt x="544897" y="813904"/>
                </a:cubicBezTo>
                <a:lnTo>
                  <a:pt x="847576" y="511225"/>
                </a:lnTo>
                <a:cubicBezTo>
                  <a:pt x="964220" y="394581"/>
                  <a:pt x="964220" y="203895"/>
                  <a:pt x="847576" y="87437"/>
                </a:cubicBezTo>
                <a:cubicBezTo>
                  <a:pt x="789347" y="29021"/>
                  <a:pt x="712515" y="0"/>
                  <a:pt x="635682" y="0"/>
                </a:cubicBez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4257" y="4672980"/>
            <a:ext cx="433632" cy="429743"/>
          </a:xfrm>
          <a:custGeom>
            <a:avLst/>
            <a:gdLst>
              <a:gd name="connsiteX0" fmla="*/ 1284573 w 1541487"/>
              <a:gd name="connsiteY0" fmla="*/ 102691 h 1541487"/>
              <a:gd name="connsiteX1" fmla="*/ 1438796 w 1541487"/>
              <a:gd name="connsiteY1" fmla="*/ 256915 h 1541487"/>
              <a:gd name="connsiteX2" fmla="*/ 1438796 w 1541487"/>
              <a:gd name="connsiteY2" fmla="*/ 1284573 h 1541487"/>
              <a:gd name="connsiteX3" fmla="*/ 1284573 w 1541487"/>
              <a:gd name="connsiteY3" fmla="*/ 1438796 h 1541487"/>
              <a:gd name="connsiteX4" fmla="*/ 256915 w 1541487"/>
              <a:gd name="connsiteY4" fmla="*/ 1438796 h 1541487"/>
              <a:gd name="connsiteX5" fmla="*/ 102691 w 1541487"/>
              <a:gd name="connsiteY5" fmla="*/ 1284573 h 1541487"/>
              <a:gd name="connsiteX6" fmla="*/ 102691 w 1541487"/>
              <a:gd name="connsiteY6" fmla="*/ 256915 h 1541487"/>
              <a:gd name="connsiteX7" fmla="*/ 256915 w 1541487"/>
              <a:gd name="connsiteY7" fmla="*/ 102691 h 1541487"/>
              <a:gd name="connsiteX8" fmla="*/ 1284573 w 1541487"/>
              <a:gd name="connsiteY8" fmla="*/ 102691 h 1541487"/>
              <a:gd name="connsiteX9" fmla="*/ 1284573 w 1541487"/>
              <a:gd name="connsiteY9" fmla="*/ 0 h 1541487"/>
              <a:gd name="connsiteX10" fmla="*/ 256915 w 1541487"/>
              <a:gd name="connsiteY10" fmla="*/ 0 h 1541487"/>
              <a:gd name="connsiteX11" fmla="*/ 0 w 1541487"/>
              <a:gd name="connsiteY11" fmla="*/ 256915 h 1541487"/>
              <a:gd name="connsiteX12" fmla="*/ 0 w 1541487"/>
              <a:gd name="connsiteY12" fmla="*/ 1284573 h 1541487"/>
              <a:gd name="connsiteX13" fmla="*/ 256915 w 1541487"/>
              <a:gd name="connsiteY13" fmla="*/ 1541487 h 1541487"/>
              <a:gd name="connsiteX14" fmla="*/ 1284573 w 1541487"/>
              <a:gd name="connsiteY14" fmla="*/ 1541487 h 1541487"/>
              <a:gd name="connsiteX15" fmla="*/ 1541487 w 1541487"/>
              <a:gd name="connsiteY15" fmla="*/ 1284573 h 1541487"/>
              <a:gd name="connsiteX16" fmla="*/ 1541487 w 1541487"/>
              <a:gd name="connsiteY16" fmla="*/ 256915 h 1541487"/>
              <a:gd name="connsiteX17" fmla="*/ 1284573 w 1541487"/>
              <a:gd name="connsiteY17" fmla="*/ 0 h 1541487"/>
            </a:gdLst>
            <a:ahLst/>
            <a:cxnLst/>
            <a:rect l="l" t="t" r="r" b="b"/>
            <a:pathLst>
              <a:path w="1541487" h="1541487">
                <a:moveTo>
                  <a:pt x="1284573" y="102691"/>
                </a:moveTo>
                <a:cubicBezTo>
                  <a:pt x="1369591" y="102691"/>
                  <a:pt x="1438796" y="171896"/>
                  <a:pt x="1438796" y="256915"/>
                </a:cubicBezTo>
                <a:lnTo>
                  <a:pt x="1438796" y="1284573"/>
                </a:lnTo>
                <a:cubicBezTo>
                  <a:pt x="1438796" y="1369591"/>
                  <a:pt x="1369591" y="1438796"/>
                  <a:pt x="1284573" y="1438796"/>
                </a:cubicBezTo>
                <a:lnTo>
                  <a:pt x="256915" y="1438796"/>
                </a:lnTo>
                <a:cubicBezTo>
                  <a:pt x="171896" y="1438796"/>
                  <a:pt x="102691" y="1369591"/>
                  <a:pt x="102691" y="1284573"/>
                </a:cubicBezTo>
                <a:lnTo>
                  <a:pt x="102691" y="256915"/>
                </a:lnTo>
                <a:cubicBezTo>
                  <a:pt x="102691" y="171896"/>
                  <a:pt x="171896" y="102691"/>
                  <a:pt x="256915" y="102691"/>
                </a:cubicBezTo>
                <a:lnTo>
                  <a:pt x="1284573" y="102691"/>
                </a:lnTo>
                <a:moveTo>
                  <a:pt x="1284573" y="0"/>
                </a:moveTo>
                <a:lnTo>
                  <a:pt x="256915" y="0"/>
                </a:lnTo>
                <a:cubicBezTo>
                  <a:pt x="115528" y="0"/>
                  <a:pt x="0" y="115528"/>
                  <a:pt x="0" y="256915"/>
                </a:cubicBezTo>
                <a:lnTo>
                  <a:pt x="0" y="1284573"/>
                </a:lnTo>
                <a:cubicBezTo>
                  <a:pt x="0" y="1425959"/>
                  <a:pt x="115528" y="1541487"/>
                  <a:pt x="256915" y="1541487"/>
                </a:cubicBezTo>
                <a:lnTo>
                  <a:pt x="1284573" y="1541487"/>
                </a:lnTo>
                <a:cubicBezTo>
                  <a:pt x="1425960" y="1541487"/>
                  <a:pt x="1541487" y="1425959"/>
                  <a:pt x="1541487" y="1284573"/>
                </a:cubicBezTo>
                <a:lnTo>
                  <a:pt x="1541487" y="256915"/>
                </a:lnTo>
                <a:cubicBezTo>
                  <a:pt x="1541487" y="115714"/>
                  <a:pt x="1425960" y="0"/>
                  <a:pt x="1284573" y="0"/>
                </a:cubicBez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>
            <a:off x="4267689" y="4686134"/>
            <a:ext cx="0" cy="1526367"/>
          </a:xfrm>
          <a:prstGeom prst="line">
            <a:avLst/>
          </a:prstGeom>
          <a:noFill/>
          <a:ln w="9525" cap="flat">
            <a:solidFill>
              <a:schemeClr val="accent1">
                <a:lumMod val="60000"/>
                <a:lumOff val="40000"/>
              </a:schemeClr>
            </a:solidFill>
            <a:miter/>
          </a:ln>
        </p:spPr>
      </p:cxnSp>
      <p:cxnSp>
        <p:nvCxnSpPr>
          <p:cNvPr id="7" name="标题 1"/>
          <p:cNvCxnSpPr/>
          <p:nvPr/>
        </p:nvCxnSpPr>
        <p:spPr>
          <a:xfrm>
            <a:off x="7902290" y="4686134"/>
            <a:ext cx="0" cy="1526367"/>
          </a:xfrm>
          <a:prstGeom prst="line">
            <a:avLst/>
          </a:prstGeom>
          <a:noFill/>
          <a:ln w="9525" cap="flat">
            <a:solidFill>
              <a:schemeClr val="accent1">
                <a:lumMod val="60000"/>
                <a:lumOff val="40000"/>
              </a:schemeClr>
            </a:solidFill>
            <a:miter/>
          </a:ln>
        </p:spPr>
      </p:cxnSp>
      <p:grpSp>
        <p:nvGrpSpPr>
          <p:cNvPr id="8" name="组合 7"/>
          <p:cNvGrpSpPr/>
          <p:nvPr/>
        </p:nvGrpSpPr>
        <p:grpSpPr>
          <a:xfrm>
            <a:off x="4598856" y="4674272"/>
            <a:ext cx="485659" cy="429743"/>
            <a:chOff x="4598856" y="4674272"/>
            <a:chExt cx="485659" cy="429743"/>
          </a:xfrm>
        </p:grpSpPr>
        <p:sp>
          <p:nvSpPr>
            <p:cNvPr id="9" name="标题 1"/>
            <p:cNvSpPr txBox="1"/>
            <p:nvPr/>
          </p:nvSpPr>
          <p:spPr>
            <a:xfrm>
              <a:off x="4598856" y="4674272"/>
              <a:ext cx="485659" cy="429743"/>
            </a:xfrm>
            <a:custGeom>
              <a:avLst/>
              <a:gdLst>
                <a:gd name="connsiteX0" fmla="*/ 1019165 w 1390889"/>
                <a:gd name="connsiteY0" fmla="*/ 1217702 h 1217702"/>
                <a:gd name="connsiteX1" fmla="*/ 372037 w 1390889"/>
                <a:gd name="connsiteY1" fmla="*/ 1217702 h 1217702"/>
                <a:gd name="connsiteX2" fmla="*/ 330165 w 1390889"/>
                <a:gd name="connsiteY2" fmla="*/ 1193486 h 1217702"/>
                <a:gd name="connsiteX3" fmla="*/ 6445 w 1390889"/>
                <a:gd name="connsiteY3" fmla="*/ 633068 h 1217702"/>
                <a:gd name="connsiteX4" fmla="*/ 6445 w 1390889"/>
                <a:gd name="connsiteY4" fmla="*/ 584635 h 1217702"/>
                <a:gd name="connsiteX5" fmla="*/ 330009 w 1390889"/>
                <a:gd name="connsiteY5" fmla="*/ 24217 h 1217702"/>
                <a:gd name="connsiteX6" fmla="*/ 371880 w 1390889"/>
                <a:gd name="connsiteY6" fmla="*/ 0 h 1217702"/>
                <a:gd name="connsiteX7" fmla="*/ 1019009 w 1390889"/>
                <a:gd name="connsiteY7" fmla="*/ 0 h 1217702"/>
                <a:gd name="connsiteX8" fmla="*/ 1060881 w 1390889"/>
                <a:gd name="connsiteY8" fmla="*/ 24217 h 1217702"/>
                <a:gd name="connsiteX9" fmla="*/ 1384445 w 1390889"/>
                <a:gd name="connsiteY9" fmla="*/ 584635 h 1217702"/>
                <a:gd name="connsiteX10" fmla="*/ 1384445 w 1390889"/>
                <a:gd name="connsiteY10" fmla="*/ 633068 h 1217702"/>
                <a:gd name="connsiteX11" fmla="*/ 1061037 w 1390889"/>
                <a:gd name="connsiteY11" fmla="*/ 1193486 h 1217702"/>
                <a:gd name="connsiteX12" fmla="*/ 1019165 w 1390889"/>
                <a:gd name="connsiteY12" fmla="*/ 1217702 h 1217702"/>
                <a:gd name="connsiteX13" fmla="*/ 398128 w 1390889"/>
                <a:gd name="connsiteY13" fmla="*/ 1123961 h 1217702"/>
                <a:gd name="connsiteX14" fmla="*/ 992918 w 1390889"/>
                <a:gd name="connsiteY14" fmla="*/ 1123961 h 1217702"/>
                <a:gd name="connsiteX15" fmla="*/ 1290391 w 1390889"/>
                <a:gd name="connsiteY15" fmla="*/ 608851 h 1217702"/>
                <a:gd name="connsiteX16" fmla="*/ 992918 w 1390889"/>
                <a:gd name="connsiteY16" fmla="*/ 93742 h 1217702"/>
                <a:gd name="connsiteX17" fmla="*/ 398128 w 1390889"/>
                <a:gd name="connsiteY17" fmla="*/ 93742 h 1217702"/>
                <a:gd name="connsiteX18" fmla="*/ 100655 w 1390889"/>
                <a:gd name="connsiteY18" fmla="*/ 608851 h 1217702"/>
                <a:gd name="connsiteX19" fmla="*/ 398128 w 1390889"/>
                <a:gd name="connsiteY19" fmla="*/ 1123961 h 1217702"/>
              </a:gdLst>
              <a:ahLst/>
              <a:cxnLst/>
              <a:rect l="l" t="t" r="r" b="b"/>
              <a:pathLst>
                <a:path w="1390889" h="1217702">
                  <a:moveTo>
                    <a:pt x="1019165" y="1217702"/>
                  </a:moveTo>
                  <a:lnTo>
                    <a:pt x="372037" y="1217702"/>
                  </a:lnTo>
                  <a:cubicBezTo>
                    <a:pt x="354851" y="1217702"/>
                    <a:pt x="338758" y="1208484"/>
                    <a:pt x="330165" y="1193486"/>
                  </a:cubicBezTo>
                  <a:lnTo>
                    <a:pt x="6445" y="633068"/>
                  </a:lnTo>
                  <a:cubicBezTo>
                    <a:pt x="-2148" y="618225"/>
                    <a:pt x="-2148" y="599633"/>
                    <a:pt x="6445" y="584635"/>
                  </a:cubicBezTo>
                  <a:lnTo>
                    <a:pt x="330009" y="24217"/>
                  </a:lnTo>
                  <a:cubicBezTo>
                    <a:pt x="338602" y="9218"/>
                    <a:pt x="354694" y="0"/>
                    <a:pt x="371880" y="0"/>
                  </a:cubicBezTo>
                  <a:lnTo>
                    <a:pt x="1019009" y="0"/>
                  </a:lnTo>
                  <a:cubicBezTo>
                    <a:pt x="1036195" y="0"/>
                    <a:pt x="1052288" y="9218"/>
                    <a:pt x="1060881" y="24217"/>
                  </a:cubicBezTo>
                  <a:lnTo>
                    <a:pt x="1384445" y="584635"/>
                  </a:lnTo>
                  <a:cubicBezTo>
                    <a:pt x="1393038" y="599633"/>
                    <a:pt x="1393038" y="618069"/>
                    <a:pt x="1384445" y="633068"/>
                  </a:cubicBezTo>
                  <a:lnTo>
                    <a:pt x="1061037" y="1193486"/>
                  </a:lnTo>
                  <a:cubicBezTo>
                    <a:pt x="1052444" y="1208484"/>
                    <a:pt x="1036351" y="1217702"/>
                    <a:pt x="1019165" y="1217702"/>
                  </a:cubicBezTo>
                  <a:close/>
                  <a:moveTo>
                    <a:pt x="398128" y="1123961"/>
                  </a:moveTo>
                  <a:lnTo>
                    <a:pt x="992918" y="1123961"/>
                  </a:lnTo>
                  <a:lnTo>
                    <a:pt x="1290391" y="608851"/>
                  </a:lnTo>
                  <a:lnTo>
                    <a:pt x="992918" y="93742"/>
                  </a:lnTo>
                  <a:lnTo>
                    <a:pt x="398128" y="93742"/>
                  </a:lnTo>
                  <a:lnTo>
                    <a:pt x="100655" y="608851"/>
                  </a:lnTo>
                  <a:lnTo>
                    <a:pt x="398128" y="1123961"/>
                  </a:lnTo>
                  <a:close/>
                </a:path>
              </a:pathLst>
            </a:custGeom>
            <a:gradFill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12700" cap="sq">
              <a:noFill/>
              <a:miter/>
            </a:ln>
          </p:spPr>
          <p:txBody>
            <a:bodyPr vert="horz" wrap="square" lIns="91440" tIns="45720" rIns="9144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4734816" y="4781074"/>
              <a:ext cx="213848" cy="216140"/>
            </a:xfrm>
            <a:custGeom>
              <a:avLst/>
              <a:gdLst>
                <a:gd name="connsiteX0" fmla="*/ 306222 w 612444"/>
                <a:gd name="connsiteY0" fmla="*/ 612445 h 612444"/>
                <a:gd name="connsiteX1" fmla="*/ 0 w 612444"/>
                <a:gd name="connsiteY1" fmla="*/ 306222 h 612444"/>
                <a:gd name="connsiteX2" fmla="*/ 306222 w 612444"/>
                <a:gd name="connsiteY2" fmla="*/ 0 h 612444"/>
                <a:gd name="connsiteX3" fmla="*/ 612444 w 612444"/>
                <a:gd name="connsiteY3" fmla="*/ 306222 h 612444"/>
                <a:gd name="connsiteX4" fmla="*/ 306222 w 612444"/>
                <a:gd name="connsiteY4" fmla="*/ 612445 h 612444"/>
                <a:gd name="connsiteX5" fmla="*/ 306222 w 612444"/>
                <a:gd name="connsiteY5" fmla="*/ 93742 h 612444"/>
                <a:gd name="connsiteX6" fmla="*/ 93742 w 612444"/>
                <a:gd name="connsiteY6" fmla="*/ 306222 h 612444"/>
                <a:gd name="connsiteX7" fmla="*/ 306222 w 612444"/>
                <a:gd name="connsiteY7" fmla="*/ 518703 h 612444"/>
                <a:gd name="connsiteX8" fmla="*/ 518703 w 612444"/>
                <a:gd name="connsiteY8" fmla="*/ 306222 h 612444"/>
                <a:gd name="connsiteX9" fmla="*/ 306222 w 612444"/>
                <a:gd name="connsiteY9" fmla="*/ 93742 h 612444"/>
              </a:gdLst>
              <a:ahLst/>
              <a:cxnLst/>
              <a:rect l="l" t="t" r="r" b="b"/>
              <a:pathLst>
                <a:path w="612444" h="612444">
                  <a:moveTo>
                    <a:pt x="306222" y="612445"/>
                  </a:moveTo>
                  <a:cubicBezTo>
                    <a:pt x="137331" y="612445"/>
                    <a:pt x="0" y="475113"/>
                    <a:pt x="0" y="306222"/>
                  </a:cubicBezTo>
                  <a:cubicBezTo>
                    <a:pt x="0" y="137331"/>
                    <a:pt x="137331" y="0"/>
                    <a:pt x="306222" y="0"/>
                  </a:cubicBezTo>
                  <a:cubicBezTo>
                    <a:pt x="475113" y="0"/>
                    <a:pt x="612444" y="137331"/>
                    <a:pt x="612444" y="306222"/>
                  </a:cubicBezTo>
                  <a:cubicBezTo>
                    <a:pt x="612444" y="475113"/>
                    <a:pt x="475113" y="612445"/>
                    <a:pt x="306222" y="612445"/>
                  </a:cubicBezTo>
                  <a:close/>
                  <a:moveTo>
                    <a:pt x="306222" y="93742"/>
                  </a:moveTo>
                  <a:cubicBezTo>
                    <a:pt x="189045" y="93742"/>
                    <a:pt x="93742" y="189045"/>
                    <a:pt x="93742" y="306222"/>
                  </a:cubicBezTo>
                  <a:cubicBezTo>
                    <a:pt x="93742" y="423399"/>
                    <a:pt x="189045" y="518703"/>
                    <a:pt x="306222" y="518703"/>
                  </a:cubicBezTo>
                  <a:cubicBezTo>
                    <a:pt x="423399" y="518703"/>
                    <a:pt x="518703" y="423399"/>
                    <a:pt x="518703" y="306222"/>
                  </a:cubicBezTo>
                  <a:cubicBezTo>
                    <a:pt x="518703" y="189045"/>
                    <a:pt x="423399" y="93742"/>
                    <a:pt x="306222" y="93742"/>
                  </a:cubicBezTo>
                  <a:close/>
                </a:path>
              </a:pathLst>
            </a:custGeom>
            <a:gradFill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12700" cap="sq">
              <a:noFill/>
              <a:miter/>
            </a:ln>
          </p:spPr>
          <p:txBody>
            <a:bodyPr vert="horz" wrap="square" lIns="91440" tIns="45720" rIns="91440" bIns="0" rtlCol="0" anchor="ctr"/>
            <a:lstStyle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8232185" y="4674272"/>
            <a:ext cx="426040" cy="42974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/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968860" y="5107356"/>
            <a:ext cx="3088600" cy="5117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产品特点</a:t>
            </a:r>
            <a:endParaRPr kumimoji="1" lang="zh-CN" altLang="en-US" dirty="0"/>
          </a:p>
        </p:txBody>
      </p:sp>
      <p:sp>
        <p:nvSpPr>
          <p:cNvPr id="13" name="标题 1"/>
          <p:cNvSpPr txBox="1"/>
          <p:nvPr/>
        </p:nvSpPr>
        <p:spPr>
          <a:xfrm>
            <a:off x="980686" y="5629788"/>
            <a:ext cx="3072000" cy="9915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901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高端配置：配备哈苏相机，支持4/3 </a:t>
            </a:r>
            <a:r>
              <a:rPr kumimoji="1" lang="en-US" altLang="zh-CN" sz="901" dirty="0" err="1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CMOS传感器，画质出色</a:t>
            </a:r>
            <a:r>
              <a:rPr kumimoji="1" lang="en-US" altLang="zh-CN" sz="901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。
</a:t>
            </a:r>
            <a:r>
              <a:rPr kumimoji="1" lang="en-US" altLang="zh-CN" sz="901" dirty="0" err="1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全向避障：飞行安全有保障，适合复杂环境作业</a:t>
            </a:r>
            <a:r>
              <a:rPr kumimoji="1" lang="en-US" altLang="zh-CN" sz="901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。
专业拍摄：支持5.1K Apple </a:t>
            </a:r>
            <a:r>
              <a:rPr kumimoji="1" lang="en-US" altLang="zh-CN" sz="901" dirty="0" err="1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ProRes视频拍摄，满足专业需求</a:t>
            </a:r>
            <a:r>
              <a:rPr kumimoji="1" lang="en-US" altLang="zh-CN" sz="901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sp>
        <p:nvSpPr>
          <p:cNvPr id="14" name="标题 1"/>
          <p:cNvSpPr txBox="1"/>
          <p:nvPr/>
        </p:nvSpPr>
        <p:spPr>
          <a:xfrm>
            <a:off x="4612886" y="5629788"/>
            <a:ext cx="3072000" cy="9915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2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专业影视制作：高端配置，满足专业影视拍摄需求。
高端航拍：适合对画质有高要求的航拍爱好者。
复杂环境作业：全向避障功能，适应复杂场景。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601060" y="5107356"/>
            <a:ext cx="3088600" cy="5117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适用场景</a:t>
            </a:r>
            <a:endParaRPr kumimoji="1" lang="zh-CN" altLang="en-US" dirty="0"/>
          </a:p>
        </p:txBody>
      </p:sp>
      <p:sp>
        <p:nvSpPr>
          <p:cNvPr id="16" name="标题 1"/>
          <p:cNvSpPr txBox="1"/>
          <p:nvPr/>
        </p:nvSpPr>
        <p:spPr>
          <a:xfrm>
            <a:off x="8245086" y="5629788"/>
            <a:ext cx="3072000" cy="9915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092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画质卓越：哈苏相机加持，拍摄效果专业。
功能全面：全向避障和多种拍摄模式，功能强大。
高端定位：适合专业用户，价格略高。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233260" y="5107356"/>
            <a:ext cx="3088600" cy="5117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用户评价</a:t>
            </a:r>
            <a:endParaRPr kumimoji="1" lang="zh-CN" altLang="en-US" dirty="0"/>
          </a:p>
        </p:txBody>
      </p:sp>
      <p:sp>
        <p:nvSpPr>
          <p:cNvPr id="18" name="标题 1"/>
          <p:cNvSpPr txBox="1"/>
          <p:nvPr/>
        </p:nvSpPr>
        <p:spPr>
          <a:xfrm>
            <a:off x="660400" y="427667"/>
            <a:ext cx="108585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DJI Mavic 3 Pro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0" y="0"/>
            <a:ext cx="859667" cy="859667"/>
          </a:xfrm>
          <a:prstGeom prst="diagStripe">
            <a:avLst>
              <a:gd name="adj" fmla="val 54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27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 flipV="1">
            <a:off x="660400" y="2581560"/>
            <a:ext cx="3112734" cy="3189567"/>
          </a:xfrm>
          <a:prstGeom prst="roundRect">
            <a:avLst>
              <a:gd name="adj" fmla="val 4301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10655" y="1493273"/>
            <a:ext cx="1212220" cy="1295050"/>
          </a:xfrm>
          <a:custGeom>
            <a:avLst/>
            <a:gdLst>
              <a:gd name="connsiteX0" fmla="*/ 258071 w 1548392"/>
              <a:gd name="connsiteY0" fmla="*/ 0 h 1654192"/>
              <a:gd name="connsiteX1" fmla="*/ 1290321 w 1548392"/>
              <a:gd name="connsiteY1" fmla="*/ 0 h 1654192"/>
              <a:gd name="connsiteX2" fmla="*/ 1548392 w 1548392"/>
              <a:gd name="connsiteY2" fmla="*/ 239888 h 1654192"/>
              <a:gd name="connsiteX3" fmla="*/ 1548392 w 1548392"/>
              <a:gd name="connsiteY3" fmla="*/ 1199409 h 1654192"/>
              <a:gd name="connsiteX4" fmla="*/ 1290321 w 1548392"/>
              <a:gd name="connsiteY4" fmla="*/ 1439297 h 1654192"/>
              <a:gd name="connsiteX5" fmla="*/ 997316 w 1548392"/>
              <a:gd name="connsiteY5" fmla="*/ 1439297 h 1654192"/>
              <a:gd name="connsiteX6" fmla="*/ 766132 w 1548392"/>
              <a:gd name="connsiteY6" fmla="*/ 1654192 h 1654192"/>
              <a:gd name="connsiteX7" fmla="*/ 534948 w 1548392"/>
              <a:gd name="connsiteY7" fmla="*/ 1439297 h 1654192"/>
              <a:gd name="connsiteX8" fmla="*/ 258071 w 1548392"/>
              <a:gd name="connsiteY8" fmla="*/ 1439297 h 1654192"/>
              <a:gd name="connsiteX9" fmla="*/ 0 w 1548392"/>
              <a:gd name="connsiteY9" fmla="*/ 1199409 h 1654192"/>
              <a:gd name="connsiteX10" fmla="*/ 0 w 1548392"/>
              <a:gd name="connsiteY10" fmla="*/ 988491 h 1654192"/>
              <a:gd name="connsiteX11" fmla="*/ 225683 w 1548392"/>
              <a:gd name="connsiteY11" fmla="*/ 762808 h 1654192"/>
              <a:gd name="connsiteX12" fmla="*/ 0 w 1548392"/>
              <a:gd name="connsiteY12" fmla="*/ 537125 h 1654192"/>
              <a:gd name="connsiteX13" fmla="*/ 0 w 1548392"/>
              <a:gd name="connsiteY13" fmla="*/ 239888 h 1654192"/>
              <a:gd name="connsiteX14" fmla="*/ 258071 w 1548392"/>
              <a:gd name="connsiteY14" fmla="*/ 0 h 1654192"/>
            </a:gdLst>
            <a:ahLst/>
            <a:cxnLst/>
            <a:rect l="l" t="t" r="r" b="b"/>
            <a:pathLst>
              <a:path w="1548392" h="1654192">
                <a:moveTo>
                  <a:pt x="258071" y="0"/>
                </a:moveTo>
                <a:lnTo>
                  <a:pt x="1290321" y="0"/>
                </a:lnTo>
                <a:cubicBezTo>
                  <a:pt x="1432850" y="0"/>
                  <a:pt x="1548392" y="107402"/>
                  <a:pt x="1548392" y="239888"/>
                </a:cubicBezTo>
                <a:lnTo>
                  <a:pt x="1548392" y="1199409"/>
                </a:lnTo>
                <a:cubicBezTo>
                  <a:pt x="1548392" y="1331895"/>
                  <a:pt x="1432850" y="1439297"/>
                  <a:pt x="1290321" y="1439297"/>
                </a:cubicBezTo>
                <a:lnTo>
                  <a:pt x="997316" y="1439297"/>
                </a:lnTo>
                <a:cubicBezTo>
                  <a:pt x="997316" y="1557980"/>
                  <a:pt x="893811" y="1654192"/>
                  <a:pt x="766132" y="1654192"/>
                </a:cubicBezTo>
                <a:cubicBezTo>
                  <a:pt x="638453" y="1654192"/>
                  <a:pt x="534948" y="1557980"/>
                  <a:pt x="534948" y="1439297"/>
                </a:cubicBezTo>
                <a:lnTo>
                  <a:pt x="258071" y="1439297"/>
                </a:lnTo>
                <a:cubicBezTo>
                  <a:pt x="115542" y="1439297"/>
                  <a:pt x="0" y="1331895"/>
                  <a:pt x="0" y="1199409"/>
                </a:cubicBezTo>
                <a:lnTo>
                  <a:pt x="0" y="988491"/>
                </a:lnTo>
                <a:cubicBezTo>
                  <a:pt x="124641" y="988491"/>
                  <a:pt x="225683" y="887449"/>
                  <a:pt x="225683" y="762808"/>
                </a:cubicBezTo>
                <a:cubicBezTo>
                  <a:pt x="225683" y="638167"/>
                  <a:pt x="124641" y="537125"/>
                  <a:pt x="0" y="537125"/>
                </a:cubicBezTo>
                <a:lnTo>
                  <a:pt x="0" y="239888"/>
                </a:lnTo>
                <a:cubicBezTo>
                  <a:pt x="0" y="107402"/>
                  <a:pt x="115542" y="0"/>
                  <a:pt x="258071" y="0"/>
                </a:cubicBez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691167" y="1618178"/>
            <a:ext cx="1051196" cy="83868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866586" y="3309205"/>
            <a:ext cx="2700360" cy="22415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小巧便携：适合Vlog创作者，便于携带和操作。
功能丰富：支持裁切竖拍、全景拍摄和延时摄影，满足多种拍摄需求。
性价比高：价格约2788元，适合预算有限的用户。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66586" y="2931829"/>
            <a:ext cx="2700360" cy="3666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产品特点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 flipV="1">
            <a:off x="4533283" y="2581560"/>
            <a:ext cx="3112734" cy="3189567"/>
          </a:xfrm>
          <a:prstGeom prst="roundRect">
            <a:avLst>
              <a:gd name="adj" fmla="val 4301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483538" y="1493273"/>
            <a:ext cx="1212220" cy="1295050"/>
          </a:xfrm>
          <a:custGeom>
            <a:avLst/>
            <a:gdLst>
              <a:gd name="connsiteX0" fmla="*/ 258071 w 1548392"/>
              <a:gd name="connsiteY0" fmla="*/ 0 h 1654192"/>
              <a:gd name="connsiteX1" fmla="*/ 1290321 w 1548392"/>
              <a:gd name="connsiteY1" fmla="*/ 0 h 1654192"/>
              <a:gd name="connsiteX2" fmla="*/ 1548392 w 1548392"/>
              <a:gd name="connsiteY2" fmla="*/ 239888 h 1654192"/>
              <a:gd name="connsiteX3" fmla="*/ 1548392 w 1548392"/>
              <a:gd name="connsiteY3" fmla="*/ 1199409 h 1654192"/>
              <a:gd name="connsiteX4" fmla="*/ 1290321 w 1548392"/>
              <a:gd name="connsiteY4" fmla="*/ 1439297 h 1654192"/>
              <a:gd name="connsiteX5" fmla="*/ 997316 w 1548392"/>
              <a:gd name="connsiteY5" fmla="*/ 1439297 h 1654192"/>
              <a:gd name="connsiteX6" fmla="*/ 766132 w 1548392"/>
              <a:gd name="connsiteY6" fmla="*/ 1654192 h 1654192"/>
              <a:gd name="connsiteX7" fmla="*/ 534948 w 1548392"/>
              <a:gd name="connsiteY7" fmla="*/ 1439297 h 1654192"/>
              <a:gd name="connsiteX8" fmla="*/ 258071 w 1548392"/>
              <a:gd name="connsiteY8" fmla="*/ 1439297 h 1654192"/>
              <a:gd name="connsiteX9" fmla="*/ 0 w 1548392"/>
              <a:gd name="connsiteY9" fmla="*/ 1199409 h 1654192"/>
              <a:gd name="connsiteX10" fmla="*/ 0 w 1548392"/>
              <a:gd name="connsiteY10" fmla="*/ 988491 h 1654192"/>
              <a:gd name="connsiteX11" fmla="*/ 225683 w 1548392"/>
              <a:gd name="connsiteY11" fmla="*/ 762808 h 1654192"/>
              <a:gd name="connsiteX12" fmla="*/ 0 w 1548392"/>
              <a:gd name="connsiteY12" fmla="*/ 537125 h 1654192"/>
              <a:gd name="connsiteX13" fmla="*/ 0 w 1548392"/>
              <a:gd name="connsiteY13" fmla="*/ 239888 h 1654192"/>
              <a:gd name="connsiteX14" fmla="*/ 258071 w 1548392"/>
              <a:gd name="connsiteY14" fmla="*/ 0 h 1654192"/>
            </a:gdLst>
            <a:ahLst/>
            <a:cxnLst/>
            <a:rect l="l" t="t" r="r" b="b"/>
            <a:pathLst>
              <a:path w="1548392" h="1654192">
                <a:moveTo>
                  <a:pt x="258071" y="0"/>
                </a:moveTo>
                <a:lnTo>
                  <a:pt x="1290321" y="0"/>
                </a:lnTo>
                <a:cubicBezTo>
                  <a:pt x="1432850" y="0"/>
                  <a:pt x="1548392" y="107402"/>
                  <a:pt x="1548392" y="239888"/>
                </a:cubicBezTo>
                <a:lnTo>
                  <a:pt x="1548392" y="1199409"/>
                </a:lnTo>
                <a:cubicBezTo>
                  <a:pt x="1548392" y="1331895"/>
                  <a:pt x="1432850" y="1439297"/>
                  <a:pt x="1290321" y="1439297"/>
                </a:cubicBezTo>
                <a:lnTo>
                  <a:pt x="997316" y="1439297"/>
                </a:lnTo>
                <a:cubicBezTo>
                  <a:pt x="997316" y="1557980"/>
                  <a:pt x="893811" y="1654192"/>
                  <a:pt x="766132" y="1654192"/>
                </a:cubicBezTo>
                <a:cubicBezTo>
                  <a:pt x="638453" y="1654192"/>
                  <a:pt x="534948" y="1557980"/>
                  <a:pt x="534948" y="1439297"/>
                </a:cubicBezTo>
                <a:lnTo>
                  <a:pt x="258071" y="1439297"/>
                </a:lnTo>
                <a:cubicBezTo>
                  <a:pt x="115542" y="1439297"/>
                  <a:pt x="0" y="1331895"/>
                  <a:pt x="0" y="1199409"/>
                </a:cubicBezTo>
                <a:lnTo>
                  <a:pt x="0" y="988491"/>
                </a:lnTo>
                <a:cubicBezTo>
                  <a:pt x="124641" y="988491"/>
                  <a:pt x="225683" y="887449"/>
                  <a:pt x="225683" y="762808"/>
                </a:cubicBezTo>
                <a:cubicBezTo>
                  <a:pt x="225683" y="638167"/>
                  <a:pt x="124641" y="537125"/>
                  <a:pt x="0" y="537125"/>
                </a:cubicBezTo>
                <a:lnTo>
                  <a:pt x="0" y="239888"/>
                </a:lnTo>
                <a:cubicBezTo>
                  <a:pt x="0" y="107402"/>
                  <a:pt x="115542" y="0"/>
                  <a:pt x="258071" y="0"/>
                </a:cubicBez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564050" y="1618178"/>
            <a:ext cx="1051196" cy="83868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739469" y="3309205"/>
            <a:ext cx="2700360" cy="22415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Vlog拍摄：适合Vlog创作者，轻松记录生活。
个人记录：方便记录日常点滴，操作简单。
旅行拍摄：轻巧便携，适合旅行中使用。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4739469" y="2931829"/>
            <a:ext cx="2700360" cy="3666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适用场景</a:t>
            </a:r>
            <a:endParaRPr kumimoji="1" lang="zh-CN" altLang="en-US" dirty="0"/>
          </a:p>
        </p:txBody>
      </p:sp>
      <p:sp>
        <p:nvSpPr>
          <p:cNvPr id="13" name="标题 1"/>
          <p:cNvSpPr txBox="1"/>
          <p:nvPr/>
        </p:nvSpPr>
        <p:spPr>
          <a:xfrm flipV="1">
            <a:off x="8406166" y="2581560"/>
            <a:ext cx="3112734" cy="3189567"/>
          </a:xfrm>
          <a:prstGeom prst="roundRect">
            <a:avLst>
              <a:gd name="adj" fmla="val 4301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9356421" y="1493273"/>
            <a:ext cx="1212220" cy="1295050"/>
          </a:xfrm>
          <a:custGeom>
            <a:avLst/>
            <a:gdLst>
              <a:gd name="connsiteX0" fmla="*/ 258071 w 1548392"/>
              <a:gd name="connsiteY0" fmla="*/ 0 h 1654192"/>
              <a:gd name="connsiteX1" fmla="*/ 1290321 w 1548392"/>
              <a:gd name="connsiteY1" fmla="*/ 0 h 1654192"/>
              <a:gd name="connsiteX2" fmla="*/ 1548392 w 1548392"/>
              <a:gd name="connsiteY2" fmla="*/ 239888 h 1654192"/>
              <a:gd name="connsiteX3" fmla="*/ 1548392 w 1548392"/>
              <a:gd name="connsiteY3" fmla="*/ 1199409 h 1654192"/>
              <a:gd name="connsiteX4" fmla="*/ 1290321 w 1548392"/>
              <a:gd name="connsiteY4" fmla="*/ 1439297 h 1654192"/>
              <a:gd name="connsiteX5" fmla="*/ 997316 w 1548392"/>
              <a:gd name="connsiteY5" fmla="*/ 1439297 h 1654192"/>
              <a:gd name="connsiteX6" fmla="*/ 766132 w 1548392"/>
              <a:gd name="connsiteY6" fmla="*/ 1654192 h 1654192"/>
              <a:gd name="connsiteX7" fmla="*/ 534948 w 1548392"/>
              <a:gd name="connsiteY7" fmla="*/ 1439297 h 1654192"/>
              <a:gd name="connsiteX8" fmla="*/ 258071 w 1548392"/>
              <a:gd name="connsiteY8" fmla="*/ 1439297 h 1654192"/>
              <a:gd name="connsiteX9" fmla="*/ 0 w 1548392"/>
              <a:gd name="connsiteY9" fmla="*/ 1199409 h 1654192"/>
              <a:gd name="connsiteX10" fmla="*/ 0 w 1548392"/>
              <a:gd name="connsiteY10" fmla="*/ 988491 h 1654192"/>
              <a:gd name="connsiteX11" fmla="*/ 225683 w 1548392"/>
              <a:gd name="connsiteY11" fmla="*/ 762808 h 1654192"/>
              <a:gd name="connsiteX12" fmla="*/ 0 w 1548392"/>
              <a:gd name="connsiteY12" fmla="*/ 537125 h 1654192"/>
              <a:gd name="connsiteX13" fmla="*/ 0 w 1548392"/>
              <a:gd name="connsiteY13" fmla="*/ 239888 h 1654192"/>
              <a:gd name="connsiteX14" fmla="*/ 258071 w 1548392"/>
              <a:gd name="connsiteY14" fmla="*/ 0 h 1654192"/>
            </a:gdLst>
            <a:ahLst/>
            <a:cxnLst/>
            <a:rect l="l" t="t" r="r" b="b"/>
            <a:pathLst>
              <a:path w="1548392" h="1654192">
                <a:moveTo>
                  <a:pt x="258071" y="0"/>
                </a:moveTo>
                <a:lnTo>
                  <a:pt x="1290321" y="0"/>
                </a:lnTo>
                <a:cubicBezTo>
                  <a:pt x="1432850" y="0"/>
                  <a:pt x="1548392" y="107402"/>
                  <a:pt x="1548392" y="239888"/>
                </a:cubicBezTo>
                <a:lnTo>
                  <a:pt x="1548392" y="1199409"/>
                </a:lnTo>
                <a:cubicBezTo>
                  <a:pt x="1548392" y="1331895"/>
                  <a:pt x="1432850" y="1439297"/>
                  <a:pt x="1290321" y="1439297"/>
                </a:cubicBezTo>
                <a:lnTo>
                  <a:pt x="997316" y="1439297"/>
                </a:lnTo>
                <a:cubicBezTo>
                  <a:pt x="997316" y="1557980"/>
                  <a:pt x="893811" y="1654192"/>
                  <a:pt x="766132" y="1654192"/>
                </a:cubicBezTo>
                <a:cubicBezTo>
                  <a:pt x="638453" y="1654192"/>
                  <a:pt x="534948" y="1557980"/>
                  <a:pt x="534948" y="1439297"/>
                </a:cubicBezTo>
                <a:lnTo>
                  <a:pt x="258071" y="1439297"/>
                </a:lnTo>
                <a:cubicBezTo>
                  <a:pt x="115542" y="1439297"/>
                  <a:pt x="0" y="1331895"/>
                  <a:pt x="0" y="1199409"/>
                </a:cubicBezTo>
                <a:lnTo>
                  <a:pt x="0" y="988491"/>
                </a:lnTo>
                <a:cubicBezTo>
                  <a:pt x="124641" y="988491"/>
                  <a:pt x="225683" y="887449"/>
                  <a:pt x="225683" y="762808"/>
                </a:cubicBezTo>
                <a:cubicBezTo>
                  <a:pt x="225683" y="638167"/>
                  <a:pt x="124641" y="537125"/>
                  <a:pt x="0" y="537125"/>
                </a:cubicBezTo>
                <a:lnTo>
                  <a:pt x="0" y="239888"/>
                </a:lnTo>
                <a:cubicBezTo>
                  <a:pt x="0" y="107402"/>
                  <a:pt x="115542" y="0"/>
                  <a:pt x="258071" y="0"/>
                </a:cubicBez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436933" y="1618178"/>
            <a:ext cx="1051196" cy="83868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kumimoji="1" lang="en-US" altLang="zh-CN" sz="360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03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8612352" y="3309205"/>
            <a:ext cx="2700360" cy="22415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便携性强：小巧设计，方便携带。
功能实用：多种拍摄模式，满足Vlog需求。
性价比高：价格亲民，适合新手。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612352" y="2931829"/>
            <a:ext cx="2700360" cy="3666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ctr">
              <a:lnSpc>
                <a:spcPct val="13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用户评价</a:t>
            </a:r>
            <a:endParaRPr kumimoji="1" lang="zh-CN" altLang="en-US" dirty="0"/>
          </a:p>
        </p:txBody>
      </p:sp>
      <p:sp>
        <p:nvSpPr>
          <p:cNvPr id="18" name="标题 1"/>
          <p:cNvSpPr txBox="1"/>
          <p:nvPr/>
        </p:nvSpPr>
        <p:spPr>
          <a:xfrm>
            <a:off x="660400" y="427667"/>
            <a:ext cx="108585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DJI Flip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0" y="0"/>
            <a:ext cx="859667" cy="859667"/>
          </a:xfrm>
          <a:prstGeom prst="diagStripe">
            <a:avLst>
              <a:gd name="adj" fmla="val 54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27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62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3" name="标题 1"/>
          <p:cNvSpPr txBox="1"/>
          <p:nvPr/>
        </p:nvSpPr>
        <p:spPr>
          <a:xfrm>
            <a:off x="1713230" y="1720688"/>
            <a:ext cx="1767840" cy="1524000"/>
          </a:xfrm>
          <a:prstGeom prst="hexagon">
            <a:avLst/>
          </a:prstGeom>
          <a:solidFill>
            <a:schemeClr val="bg1"/>
          </a:solidFill>
          <a:ln cap="sq">
            <a:noFill/>
            <a:prstDash val="solid"/>
            <a:miter/>
          </a:ln>
          <a:effectLst>
            <a:outerShdw blurRad="762000" dist="254000" dir="5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913630" y="1720688"/>
            <a:ext cx="1767840" cy="1524000"/>
          </a:xfrm>
          <a:prstGeom prst="hexagon">
            <a:avLst/>
          </a:prstGeom>
          <a:solidFill>
            <a:schemeClr val="accent1"/>
          </a:solidFill>
          <a:ln cap="sq">
            <a:noFill/>
            <a:prstDash val="solid"/>
            <a:miter/>
          </a:ln>
          <a:effectLst>
            <a:outerShdw blurRad="762000" dist="254000" dir="5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8133080" y="1720688"/>
            <a:ext cx="1767840" cy="1524000"/>
          </a:xfrm>
          <a:prstGeom prst="hexagon">
            <a:avLst/>
          </a:prstGeom>
          <a:solidFill>
            <a:schemeClr val="bg1"/>
          </a:solidFill>
          <a:ln cap="sq">
            <a:noFill/>
            <a:prstDash val="solid"/>
            <a:miter/>
          </a:ln>
          <a:effectLst>
            <a:outerShdw blurRad="762000" dist="254000" dir="5400000" algn="ctr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668000" y="2191142"/>
            <a:ext cx="3048000" cy="583092"/>
          </a:xfrm>
          <a:prstGeom prst="hexagon">
            <a:avLst/>
          </a:prstGeom>
          <a:solidFill>
            <a:schemeClr val="accent1"/>
          </a:solidFill>
          <a:ln cap="sq">
            <a:noFill/>
            <a:prstDash val="solid"/>
            <a:miter/>
          </a:ln>
          <a:effectLst>
            <a:outerShdw blurRad="38100" dist="12700" dir="5400000" algn="ctr" rotWithShape="0">
              <a:srgbClr val="000000">
                <a:alpha val="15000"/>
              </a:srgbClr>
            </a:outerShdw>
          </a:effectLst>
        </p:spPr>
        <p:txBody>
          <a:bodyPr vert="horz" wrap="square" lIns="0" tIns="0" rIns="0" bIns="0" rtlCol="0" anchor="ctr"/>
          <a:lstStyle/>
          <a:p>
            <a:pPr algn="l">
              <a:lnSpc>
                <a:spcPct val="12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195704" y="4138972"/>
            <a:ext cx="2802892" cy="17653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入门友好：掌上Vlog无人机，适合初学者和家庭用户</a:t>
            </a:r>
            <a:r>
              <a:rPr kumimoji="1" lang="en-US" altLang="zh-CN" sz="14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。
</a:t>
            </a:r>
            <a:r>
              <a:rPr kumimoji="1" lang="en-US" altLang="zh-CN" sz="1400" dirty="0" err="1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操作简单：易于上手，适合新手快速入门</a:t>
            </a:r>
            <a:r>
              <a:rPr kumimoji="1" lang="en-US" altLang="zh-CN" sz="14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。
价格亲民：价格约1299元，适合预算有限的用户。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4396104" y="4138972"/>
            <a:ext cx="2802892" cy="17653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家庭娱乐：适合家庭聚会和日常娱乐。
初学者学习：操作简单，适合新手学习航拍。
日常记录：方便记录日常生活点滴。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7597774" y="4138973"/>
            <a:ext cx="2838452" cy="17538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新手友好：操作简单，易于上手。
价格实惠：性价比高，适合初学者。
功能实用：满足家庭娱乐和日常记录需求。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195704" y="3542072"/>
            <a:ext cx="2802892" cy="520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产品特点</a:t>
            </a:r>
            <a:endParaRPr kumimoji="1" lang="zh-CN" altLang="en-US" dirty="0"/>
          </a:p>
        </p:txBody>
      </p:sp>
      <p:sp>
        <p:nvSpPr>
          <p:cNvPr id="11" name="标题 1"/>
          <p:cNvSpPr txBox="1"/>
          <p:nvPr/>
        </p:nvSpPr>
        <p:spPr>
          <a:xfrm>
            <a:off x="4396104" y="3542072"/>
            <a:ext cx="2802892" cy="520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适用场景</a:t>
            </a:r>
            <a:endParaRPr kumimoji="1" lang="zh-CN" altLang="en-US" dirty="0"/>
          </a:p>
        </p:txBody>
      </p:sp>
      <p:sp>
        <p:nvSpPr>
          <p:cNvPr id="12" name="标题 1"/>
          <p:cNvSpPr txBox="1"/>
          <p:nvPr/>
        </p:nvSpPr>
        <p:spPr>
          <a:xfrm>
            <a:off x="7609204" y="3542072"/>
            <a:ext cx="2802892" cy="5207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600" dirty="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用户评价</a:t>
            </a:r>
            <a:endParaRPr kumimoji="1" lang="zh-CN" altLang="en-US" dirty="0"/>
          </a:p>
        </p:txBody>
      </p:sp>
      <p:sp>
        <p:nvSpPr>
          <p:cNvPr id="13" name="标题 1"/>
          <p:cNvSpPr txBox="1"/>
          <p:nvPr/>
        </p:nvSpPr>
        <p:spPr>
          <a:xfrm>
            <a:off x="1792604" y="1992672"/>
            <a:ext cx="1609092" cy="9652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993004" y="1992672"/>
            <a:ext cx="1609092" cy="9652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02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8206104" y="1992672"/>
            <a:ext cx="1609092" cy="9652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F9ED9">
                    <a:alpha val="100000"/>
                  </a:srgbClr>
                </a:solidFill>
                <a:latin typeface="OPPOSans B"/>
                <a:ea typeface="OPPOSans B"/>
                <a:cs typeface="OPPOSans B"/>
              </a:rPr>
              <a:t>03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660400" y="427667"/>
            <a:ext cx="1085850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32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 CN Bold"/>
                <a:ea typeface="Source Han Sans CN Bold"/>
                <a:cs typeface="Source Han Sans CN Bold"/>
              </a:rPr>
              <a:t>DJI Neo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0"/>
            <a:ext cx="859667" cy="859667"/>
          </a:xfrm>
          <a:prstGeom prst="diagStripe">
            <a:avLst>
              <a:gd name="adj" fmla="val 54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6500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alphaModFix/>
          </a:blip>
          <a:srcRect/>
          <a:stretch>
            <a:fillRect/>
          </a:stretch>
        </p:blipFill>
        <p:spPr>
          <a:xfrm>
            <a:off x="0" y="16035"/>
            <a:ext cx="12192000" cy="6841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 r="120"/>
          <a:stretch>
            <a:fillRect/>
          </a:stretch>
        </p:blipFill>
        <p:spPr>
          <a:xfrm rot="20939113">
            <a:off x="6283865" y="3424462"/>
            <a:ext cx="6486451" cy="4231818"/>
          </a:xfrm>
          <a:custGeom>
            <a:avLst/>
            <a:gdLst/>
            <a:ahLst/>
            <a:cxnLst/>
            <a:rect l="l" t="t" r="r" b="b"/>
            <a:pathLst>
              <a:path w="6489700" h="4229100">
                <a:moveTo>
                  <a:pt x="6486451" y="0"/>
                </a:moveTo>
                <a:lnTo>
                  <a:pt x="5662735" y="4231818"/>
                </a:lnTo>
                <a:lnTo>
                  <a:pt x="0" y="4231818"/>
                </a:lnTo>
                <a:lnTo>
                  <a:pt x="0" y="0"/>
                </a:lnTo>
                <a:lnTo>
                  <a:pt x="6486451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" name="标题 1"/>
          <p:cNvSpPr txBox="1"/>
          <p:nvPr/>
        </p:nvSpPr>
        <p:spPr>
          <a:xfrm>
            <a:off x="6282198" y="4292181"/>
            <a:ext cx="2667033" cy="58378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3">
                  <a:lumMod val="75000"/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2700000" scaled="0"/>
          </a:gradFill>
          <a:ln w="6350" cap="sq">
            <a:gradFill>
              <a:gsLst>
                <a:gs pos="0">
                  <a:schemeClr val="accent1"/>
                </a:gs>
                <a:gs pos="50000">
                  <a:schemeClr val="accent3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236437" y="4292181"/>
            <a:ext cx="2667033" cy="58378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3">
                  <a:lumMod val="75000"/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2700000" scaled="0"/>
          </a:gradFill>
          <a:ln w="6350" cap="sq">
            <a:gradFill>
              <a:gsLst>
                <a:gs pos="0">
                  <a:schemeClr val="accent1"/>
                </a:gs>
                <a:gs pos="50000">
                  <a:schemeClr val="accent3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miter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406765" y="844322"/>
            <a:ext cx="1378470" cy="171176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9525" cap="flat">
            <a:noFill/>
            <a:miter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0800000" flipH="1">
            <a:off x="-21715" y="1779996"/>
            <a:ext cx="3155925" cy="2068663"/>
          </a:xfrm>
          <a:custGeom>
            <a:avLst/>
            <a:gdLst>
              <a:gd name="connsiteX0" fmla="*/ 0 w 5260043"/>
              <a:gd name="connsiteY0" fmla="*/ 3447882 h 3447882"/>
              <a:gd name="connsiteX1" fmla="*/ 79300 w 5260043"/>
              <a:gd name="connsiteY1" fmla="*/ 3271620 h 3447882"/>
              <a:gd name="connsiteX2" fmla="*/ 1434559 w 5260043"/>
              <a:gd name="connsiteY2" fmla="*/ 1365048 h 3447882"/>
              <a:gd name="connsiteX3" fmla="*/ 2917698 w 5260043"/>
              <a:gd name="connsiteY3" fmla="*/ 471558 h 3447882"/>
              <a:gd name="connsiteX4" fmla="*/ 5214946 w 5260043"/>
              <a:gd name="connsiteY4" fmla="*/ 2786 h 3447882"/>
              <a:gd name="connsiteX5" fmla="*/ 5260043 w 5260043"/>
              <a:gd name="connsiteY5" fmla="*/ 1454 h 3447882"/>
              <a:gd name="connsiteX6" fmla="*/ 5164280 w 5260043"/>
              <a:gd name="connsiteY6" fmla="*/ 96 h 3447882"/>
              <a:gd name="connsiteX7" fmla="*/ 2521927 w 5260043"/>
              <a:gd name="connsiteY7" fmla="*/ 420945 h 3447882"/>
              <a:gd name="connsiteX8" fmla="*/ 2139652 w 5260043"/>
              <a:gd name="connsiteY8" fmla="*/ 569959 h 3447882"/>
              <a:gd name="connsiteX9" fmla="*/ 1855434 w 5260043"/>
              <a:gd name="connsiteY9" fmla="*/ 701713 h 3447882"/>
              <a:gd name="connsiteX10" fmla="*/ 1038788 w 5260043"/>
              <a:gd name="connsiteY10" fmla="*/ 1212332 h 3447882"/>
              <a:gd name="connsiteX11" fmla="*/ 107852 w 5260043"/>
              <a:gd name="connsiteY11" fmla="*/ 2204138 h 3447882"/>
              <a:gd name="connsiteX12" fmla="*/ 0 w 5260043"/>
              <a:gd name="connsiteY12" fmla="*/ 2365464 h 3447882"/>
            </a:gdLst>
            <a:ahLst/>
            <a:cxnLst/>
            <a:rect l="l" t="t" r="r" b="b"/>
            <a:pathLst>
              <a:path w="5260043" h="3447882">
                <a:moveTo>
                  <a:pt x="0" y="3447882"/>
                </a:moveTo>
                <a:lnTo>
                  <a:pt x="79300" y="3271620"/>
                </a:lnTo>
                <a:cubicBezTo>
                  <a:pt x="421955" y="2543691"/>
                  <a:pt x="846440" y="1882127"/>
                  <a:pt x="1434559" y="1365048"/>
                </a:cubicBezTo>
                <a:cubicBezTo>
                  <a:pt x="1894754" y="960824"/>
                  <a:pt x="2407475" y="674167"/>
                  <a:pt x="2917698" y="471558"/>
                </a:cubicBezTo>
                <a:cubicBezTo>
                  <a:pt x="3778702" y="129654"/>
                  <a:pt x="4632592" y="27089"/>
                  <a:pt x="5214946" y="2786"/>
                </a:cubicBezTo>
                <a:lnTo>
                  <a:pt x="5260043" y="1454"/>
                </a:lnTo>
                <a:lnTo>
                  <a:pt x="5164280" y="96"/>
                </a:lnTo>
                <a:cubicBezTo>
                  <a:pt x="4615978" y="-2640"/>
                  <a:pt x="3574265" y="50817"/>
                  <a:pt x="2521927" y="420945"/>
                </a:cubicBezTo>
                <a:cubicBezTo>
                  <a:pt x="2394372" y="465808"/>
                  <a:pt x="2266660" y="515324"/>
                  <a:pt x="2139652" y="569959"/>
                </a:cubicBezTo>
                <a:cubicBezTo>
                  <a:pt x="2044396" y="610933"/>
                  <a:pt x="1949536" y="654786"/>
                  <a:pt x="1855434" y="701713"/>
                </a:cubicBezTo>
                <a:cubicBezTo>
                  <a:pt x="1573127" y="842494"/>
                  <a:pt x="1297648" y="1010939"/>
                  <a:pt x="1038788" y="1212332"/>
                </a:cubicBezTo>
                <a:cubicBezTo>
                  <a:pt x="671215" y="1498575"/>
                  <a:pt x="367560" y="1834808"/>
                  <a:pt x="107852" y="2204138"/>
                </a:cubicBezTo>
                <a:lnTo>
                  <a:pt x="0" y="236546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5000">
                <a:schemeClr val="accent1"/>
              </a:gs>
            </a:gsLst>
            <a:lin ang="5400000" scaled="0"/>
          </a:gradFill>
          <a:ln w="12700" cap="sq">
            <a:noFill/>
            <a:miter/>
          </a:ln>
          <a:effectLst>
            <a:outerShdw blurRad="609600" dist="190500" dir="13500000" algn="br" rotWithShape="0">
              <a:srgbClr val="8B672D">
                <a:alpha val="14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0800000">
            <a:off x="9018660" y="1741288"/>
            <a:ext cx="3173340" cy="2107372"/>
          </a:xfrm>
          <a:custGeom>
            <a:avLst/>
            <a:gdLst>
              <a:gd name="connsiteX0" fmla="*/ 0 w 5289069"/>
              <a:gd name="connsiteY0" fmla="*/ 3512399 h 3512399"/>
              <a:gd name="connsiteX1" fmla="*/ 0 w 5289069"/>
              <a:gd name="connsiteY1" fmla="*/ 2408882 h 3512399"/>
              <a:gd name="connsiteX2" fmla="*/ 136878 w 5289069"/>
              <a:gd name="connsiteY2" fmla="*/ 2204138 h 3512399"/>
              <a:gd name="connsiteX3" fmla="*/ 1067814 w 5289069"/>
              <a:gd name="connsiteY3" fmla="*/ 1212332 h 3512399"/>
              <a:gd name="connsiteX4" fmla="*/ 1884460 w 5289069"/>
              <a:gd name="connsiteY4" fmla="*/ 701713 h 3512399"/>
              <a:gd name="connsiteX5" fmla="*/ 2168678 w 5289069"/>
              <a:gd name="connsiteY5" fmla="*/ 569959 h 3512399"/>
              <a:gd name="connsiteX6" fmla="*/ 2550952 w 5289069"/>
              <a:gd name="connsiteY6" fmla="*/ 420945 h 3512399"/>
              <a:gd name="connsiteX7" fmla="*/ 5193306 w 5289069"/>
              <a:gd name="connsiteY7" fmla="*/ 96 h 3512399"/>
              <a:gd name="connsiteX8" fmla="*/ 5289069 w 5289069"/>
              <a:gd name="connsiteY8" fmla="*/ 1455 h 3512399"/>
              <a:gd name="connsiteX9" fmla="*/ 5243972 w 5289069"/>
              <a:gd name="connsiteY9" fmla="*/ 2787 h 3512399"/>
              <a:gd name="connsiteX10" fmla="*/ 2946724 w 5289069"/>
              <a:gd name="connsiteY10" fmla="*/ 471558 h 3512399"/>
              <a:gd name="connsiteX11" fmla="*/ 1463584 w 5289069"/>
              <a:gd name="connsiteY11" fmla="*/ 1365048 h 3512399"/>
              <a:gd name="connsiteX12" fmla="*/ 108326 w 5289069"/>
              <a:gd name="connsiteY12" fmla="*/ 3271620 h 3512399"/>
            </a:gdLst>
            <a:ahLst/>
            <a:cxnLst/>
            <a:rect l="l" t="t" r="r" b="b"/>
            <a:pathLst>
              <a:path w="5289069" h="3512399">
                <a:moveTo>
                  <a:pt x="0" y="3512399"/>
                </a:moveTo>
                <a:lnTo>
                  <a:pt x="0" y="2408882"/>
                </a:lnTo>
                <a:lnTo>
                  <a:pt x="136878" y="2204138"/>
                </a:lnTo>
                <a:cubicBezTo>
                  <a:pt x="396585" y="1834808"/>
                  <a:pt x="700240" y="1498575"/>
                  <a:pt x="1067814" y="1212332"/>
                </a:cubicBezTo>
                <a:cubicBezTo>
                  <a:pt x="1326673" y="1010939"/>
                  <a:pt x="1602153" y="842494"/>
                  <a:pt x="1884460" y="701713"/>
                </a:cubicBezTo>
                <a:cubicBezTo>
                  <a:pt x="1978562" y="654786"/>
                  <a:pt x="2073422" y="610933"/>
                  <a:pt x="2168678" y="569959"/>
                </a:cubicBezTo>
                <a:cubicBezTo>
                  <a:pt x="2295686" y="515324"/>
                  <a:pt x="2423398" y="465808"/>
                  <a:pt x="2550952" y="420945"/>
                </a:cubicBezTo>
                <a:cubicBezTo>
                  <a:pt x="3603291" y="50817"/>
                  <a:pt x="4645004" y="-2640"/>
                  <a:pt x="5193306" y="96"/>
                </a:cubicBezTo>
                <a:lnTo>
                  <a:pt x="5289069" y="1455"/>
                </a:lnTo>
                <a:lnTo>
                  <a:pt x="5243972" y="2787"/>
                </a:lnTo>
                <a:cubicBezTo>
                  <a:pt x="4661617" y="27089"/>
                  <a:pt x="3807728" y="129654"/>
                  <a:pt x="2946724" y="471558"/>
                </a:cubicBezTo>
                <a:cubicBezTo>
                  <a:pt x="2436501" y="674167"/>
                  <a:pt x="1923779" y="960824"/>
                  <a:pt x="1463584" y="1365048"/>
                </a:cubicBezTo>
                <a:cubicBezTo>
                  <a:pt x="875465" y="1882127"/>
                  <a:pt x="450981" y="2543691"/>
                  <a:pt x="108326" y="327162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5000">
                <a:schemeClr val="accent1"/>
              </a:gs>
            </a:gsLst>
            <a:lin ang="5400000" scaled="0"/>
          </a:gradFill>
          <a:ln w="12700" cap="sq">
            <a:noFill/>
            <a:miter/>
          </a:ln>
          <a:effectLst>
            <a:outerShdw blurRad="609600" dist="190500" dir="13500000" algn="br" rotWithShape="0">
              <a:srgbClr val="8B672D">
                <a:alpha val="14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236453" y="4406272"/>
            <a:ext cx="2667000" cy="3556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98000">
                      <a:srgbClr val="2F9ED9">
                        <a:alpha val="100000"/>
                      </a:srgbClr>
                    </a:gs>
                  </a:gsLst>
                  <a:lin ang="16200000" scaled="0"/>
                </a:gradFill>
                <a:latin typeface="OPPOSans R"/>
                <a:ea typeface="OPPOSans R"/>
                <a:cs typeface="OPPOSans R"/>
              </a:rPr>
              <a:t>主讲人：AiPPT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282214" y="4406272"/>
            <a:ext cx="2667000" cy="3556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20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98000">
                      <a:srgbClr val="2F9ED9">
                        <a:alpha val="100000"/>
                      </a:srgbClr>
                    </a:gs>
                  </a:gsLst>
                  <a:lin ang="16200000" scaled="0"/>
                </a:gradFill>
                <a:latin typeface="OPPOSans R"/>
                <a:ea typeface="OPPOSans R"/>
                <a:cs typeface="OPPOSans R"/>
              </a:rPr>
              <a:t>时间：202X.XX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340350" y="4876800"/>
            <a:ext cx="2667000" cy="3556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975104" y="1940342"/>
            <a:ext cx="8241792" cy="2031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kumimoji="1" lang="en-US" altLang="zh-CN" sz="5400">
                <a:ln w="12700">
                  <a:noFill/>
                </a:ln>
                <a:gradFill>
                  <a:gsLst>
                    <a:gs pos="0">
                      <a:srgbClr val="D5ECF7">
                        <a:alpha val="100000"/>
                      </a:srgbClr>
                    </a:gs>
                    <a:gs pos="100000">
                      <a:srgbClr val="2F9ED9">
                        <a:alpha val="100000"/>
                      </a:srgbClr>
                    </a:gs>
                  </a:gsLst>
                  <a:lin ang="5400000" scaled="0"/>
                </a:gra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2F9ED9"/>
      </a:accent1>
      <a:accent2>
        <a:srgbClr val="09419B"/>
      </a:accent2>
      <a:accent3>
        <a:srgbClr val="02071B"/>
      </a:accent3>
      <a:accent4>
        <a:srgbClr val="BF9000"/>
      </a:accent4>
      <a:accent5>
        <a:srgbClr val="5B9BD5"/>
      </a:accent5>
      <a:accent6>
        <a:srgbClr val="70AD47"/>
      </a:accent6>
      <a:hlink>
        <a:srgbClr val="000000"/>
      </a:hlink>
      <a:folHlink>
        <a:srgbClr val="0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401</Words>
  <Application>Microsoft Office PowerPoint</Application>
  <PresentationFormat>宽屏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等线</vt:lpstr>
      <vt:lpstr>OPPOSans B</vt:lpstr>
      <vt:lpstr>Source Han Sans</vt:lpstr>
      <vt:lpstr>OPPOSans H</vt:lpstr>
      <vt:lpstr>OPPOSans R</vt:lpstr>
      <vt:lpstr>Source Han Sans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汤 *华</cp:lastModifiedBy>
  <cp:revision>3</cp:revision>
  <dcterms:modified xsi:type="dcterms:W3CDTF">2025-02-10T05:59:42Z</dcterms:modified>
</cp:coreProperties>
</file>